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theme/theme1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4"/>
    <p:sldMasterId id="2147483804" r:id="rId5"/>
    <p:sldMasterId id="2147483788" r:id="rId6"/>
    <p:sldMasterId id="2147483787" r:id="rId7"/>
    <p:sldMasterId id="2147483794" r:id="rId8"/>
    <p:sldMasterId id="2147483751" r:id="rId9"/>
    <p:sldMasterId id="2147483773" r:id="rId10"/>
    <p:sldMasterId id="2147483691" r:id="rId11"/>
    <p:sldMasterId id="2147483732" r:id="rId12"/>
    <p:sldMasterId id="2147483702" r:id="rId13"/>
    <p:sldMasterId id="2147483736" r:id="rId14"/>
    <p:sldMasterId id="2147483717" r:id="rId15"/>
    <p:sldMasterId id="2147483722" r:id="rId16"/>
    <p:sldMasterId id="2147483724" r:id="rId17"/>
    <p:sldMasterId id="2147483730" r:id="rId18"/>
    <p:sldMasterId id="2147483741" r:id="rId19"/>
    <p:sldMasterId id="2147483814" r:id="rId20"/>
    <p:sldMasterId id="2147483833" r:id="rId21"/>
  </p:sldMasterIdLst>
  <p:notesMasterIdLst>
    <p:notesMasterId r:id="rId74"/>
  </p:notesMasterIdLst>
  <p:handoutMasterIdLst>
    <p:handoutMasterId r:id="rId75"/>
  </p:handoutMasterIdLst>
  <p:sldIdLst>
    <p:sldId id="286" r:id="rId22"/>
    <p:sldId id="3547" r:id="rId23"/>
    <p:sldId id="3548" r:id="rId24"/>
    <p:sldId id="3496" r:id="rId25"/>
    <p:sldId id="3502" r:id="rId26"/>
    <p:sldId id="3476" r:id="rId27"/>
    <p:sldId id="3538" r:id="rId28"/>
    <p:sldId id="3539" r:id="rId29"/>
    <p:sldId id="3504" r:id="rId30"/>
    <p:sldId id="3506" r:id="rId31"/>
    <p:sldId id="3500" r:id="rId32"/>
    <p:sldId id="3501" r:id="rId33"/>
    <p:sldId id="3493" r:id="rId34"/>
    <p:sldId id="3532" r:id="rId35"/>
    <p:sldId id="3494" r:id="rId36"/>
    <p:sldId id="3510" r:id="rId37"/>
    <p:sldId id="3512" r:id="rId38"/>
    <p:sldId id="3533" r:id="rId39"/>
    <p:sldId id="3491" r:id="rId40"/>
    <p:sldId id="3495" r:id="rId41"/>
    <p:sldId id="3514" r:id="rId42"/>
    <p:sldId id="3515" r:id="rId43"/>
    <p:sldId id="3516" r:id="rId44"/>
    <p:sldId id="3489" r:id="rId45"/>
    <p:sldId id="3490" r:id="rId46"/>
    <p:sldId id="273" r:id="rId47"/>
    <p:sldId id="3481" r:id="rId48"/>
    <p:sldId id="3488" r:id="rId49"/>
    <p:sldId id="3475" r:id="rId50"/>
    <p:sldId id="3536" r:id="rId51"/>
    <p:sldId id="3534" r:id="rId52"/>
    <p:sldId id="3542" r:id="rId53"/>
    <p:sldId id="3474" r:id="rId54"/>
    <p:sldId id="3479" r:id="rId55"/>
    <p:sldId id="3521" r:id="rId56"/>
    <p:sldId id="3537" r:id="rId57"/>
    <p:sldId id="3523" r:id="rId58"/>
    <p:sldId id="3522" r:id="rId59"/>
    <p:sldId id="3524" r:id="rId60"/>
    <p:sldId id="3525" r:id="rId61"/>
    <p:sldId id="3529" r:id="rId62"/>
    <p:sldId id="425" r:id="rId63"/>
    <p:sldId id="428" r:id="rId64"/>
    <p:sldId id="427" r:id="rId65"/>
    <p:sldId id="3545" r:id="rId66"/>
    <p:sldId id="3546" r:id="rId67"/>
    <p:sldId id="3471" r:id="rId68"/>
    <p:sldId id="3485" r:id="rId69"/>
    <p:sldId id="3544" r:id="rId70"/>
    <p:sldId id="3482" r:id="rId71"/>
    <p:sldId id="3486" r:id="rId72"/>
    <p:sldId id="3460" r:id="rId73"/>
  </p:sldIdLst>
  <p:sldSz cx="9144000" cy="5143500" type="screen16x9"/>
  <p:notesSz cx="6797675" cy="9926638"/>
  <p:defaultText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46FAF3-99F3-4242-BAE9-750CDBD4797A}">
          <p14:sldIdLst>
            <p14:sldId id="286"/>
            <p14:sldId id="3547"/>
            <p14:sldId id="3548"/>
            <p14:sldId id="3496"/>
            <p14:sldId id="3502"/>
            <p14:sldId id="3476"/>
            <p14:sldId id="3538"/>
            <p14:sldId id="3539"/>
            <p14:sldId id="3504"/>
            <p14:sldId id="3506"/>
            <p14:sldId id="3500"/>
            <p14:sldId id="3501"/>
            <p14:sldId id="3493"/>
            <p14:sldId id="3532"/>
            <p14:sldId id="3494"/>
            <p14:sldId id="3510"/>
            <p14:sldId id="3512"/>
            <p14:sldId id="3533"/>
            <p14:sldId id="3491"/>
            <p14:sldId id="3495"/>
            <p14:sldId id="3514"/>
            <p14:sldId id="3515"/>
            <p14:sldId id="3516"/>
            <p14:sldId id="3489"/>
            <p14:sldId id="3490"/>
            <p14:sldId id="273"/>
            <p14:sldId id="3481"/>
            <p14:sldId id="3488"/>
            <p14:sldId id="3475"/>
            <p14:sldId id="3536"/>
            <p14:sldId id="3534"/>
            <p14:sldId id="3542"/>
            <p14:sldId id="3474"/>
            <p14:sldId id="3479"/>
            <p14:sldId id="3521"/>
            <p14:sldId id="3537"/>
            <p14:sldId id="3523"/>
            <p14:sldId id="3522"/>
            <p14:sldId id="3524"/>
            <p14:sldId id="3525"/>
            <p14:sldId id="3529"/>
            <p14:sldId id="425"/>
            <p14:sldId id="428"/>
            <p14:sldId id="427"/>
            <p14:sldId id="3545"/>
            <p14:sldId id="3546"/>
            <p14:sldId id="3471"/>
            <p14:sldId id="3485"/>
            <p14:sldId id="3544"/>
            <p14:sldId id="3482"/>
            <p14:sldId id="3486"/>
            <p14:sldId id="3460"/>
          </p14:sldIdLst>
        </p14:section>
      </p14:sectionLst>
    </p:ext>
    <p:ext uri="{EFAFB233-063F-42B5-8137-9DF3F51BA10A}">
      <p15:sldGuideLst xmlns:p15="http://schemas.microsoft.com/office/powerpoint/2012/main">
        <p15:guide id="1" orient="horz" pos="758" userDrawn="1">
          <p15:clr>
            <a:srgbClr val="A4A3A4"/>
          </p15:clr>
        </p15:guide>
        <p15:guide id="2" orient="horz" pos="364">
          <p15:clr>
            <a:srgbClr val="A4A3A4"/>
          </p15:clr>
        </p15:guide>
        <p15:guide id="3" orient="horz" pos="867">
          <p15:clr>
            <a:srgbClr val="A4A3A4"/>
          </p15:clr>
        </p15:guide>
        <p15:guide id="4" orient="horz" pos="2777" userDrawn="1">
          <p15:clr>
            <a:srgbClr val="A4A3A4"/>
          </p15:clr>
        </p15:guide>
        <p15:guide id="5" pos="2820">
          <p15:clr>
            <a:srgbClr val="A4A3A4"/>
          </p15:clr>
        </p15:guide>
        <p15:guide id="6" pos="204" userDrawn="1">
          <p15:clr>
            <a:srgbClr val="A4A3A4"/>
          </p15:clr>
        </p15:guide>
        <p15:guide id="7" pos="5566">
          <p15:clr>
            <a:srgbClr val="A4A3A4"/>
          </p15:clr>
        </p15:guide>
        <p15:guide id="8" pos="2951">
          <p15:clr>
            <a:srgbClr val="A4A3A4"/>
          </p15:clr>
        </p15:guide>
        <p15:guide id="9" pos="2041" userDrawn="1">
          <p15:clr>
            <a:srgbClr val="A4A3A4"/>
          </p15:clr>
        </p15:guide>
        <p15:guide id="10" pos="1884">
          <p15:clr>
            <a:srgbClr val="A4A3A4"/>
          </p15:clr>
        </p15:guide>
        <p15:guide id="11" pos="363" userDrawn="1">
          <p15:clr>
            <a:srgbClr val="A4A3A4"/>
          </p15:clr>
        </p15:guide>
        <p15:guide id="12" pos="3889">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antha Charvy" initials="SC" lastIdx="1" clrIdx="0"/>
  <p:cmAuthor id="1" name="Freddy Andres Sanchez Diaz" initials="FASD" lastIdx="3" clrIdx="1">
    <p:extLst>
      <p:ext uri="{19B8F6BF-5375-455C-9EA6-DF929625EA0E}">
        <p15:presenceInfo xmlns:p15="http://schemas.microsoft.com/office/powerpoint/2012/main" userId="S::FSANCHEZ@BDO.COM.CO::f9ca0607-df5a-4b56-bc9e-bb7dd3790f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2409A"/>
    <a:srgbClr val="33CCFF"/>
    <a:srgbClr val="EE9024"/>
    <a:srgbClr val="F9D9B5"/>
    <a:srgbClr val="F9D9BF"/>
    <a:srgbClr val="B9ACA5"/>
    <a:srgbClr val="F6A1A8"/>
    <a:srgbClr val="FFE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48" y="36"/>
      </p:cViewPr>
      <p:guideLst>
        <p:guide orient="horz" pos="758"/>
        <p:guide orient="horz" pos="364"/>
        <p:guide orient="horz" pos="867"/>
        <p:guide orient="horz" pos="2777"/>
        <p:guide pos="2820"/>
        <p:guide pos="204"/>
        <p:guide pos="5566"/>
        <p:guide pos="2951"/>
        <p:guide pos="2041"/>
        <p:guide pos="1884"/>
        <p:guide pos="363"/>
        <p:guide pos="3889"/>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7D998-9905-4F1D-A1EB-7762F16D5A8D}"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s-CO"/>
        </a:p>
      </dgm:t>
    </dgm:pt>
    <dgm:pt modelId="{8F1E709B-D62C-4A0E-A0B3-2E8FCA50153A}">
      <dgm:prSet phldrT="[Texto]" custT="1"/>
      <dgm:spPr>
        <a:solidFill>
          <a:schemeClr val="accent2"/>
        </a:solidFill>
      </dgm:spPr>
      <dgm:t>
        <a:bodyPr/>
        <a:lstStyle/>
        <a:p>
          <a:pPr algn="ctr"/>
          <a:r>
            <a:rPr lang="es-ES" sz="1000" b="0"/>
            <a:t>Renta</a:t>
          </a:r>
          <a:endParaRPr lang="es-CO" sz="1000" b="0"/>
        </a:p>
      </dgm:t>
    </dgm:pt>
    <dgm:pt modelId="{A18C2C1A-08FA-4556-9501-BBCB2DA2508F}" type="parTrans" cxnId="{B7014E80-6B27-416C-BE7B-A8B3B30B40B9}">
      <dgm:prSet/>
      <dgm:spPr/>
      <dgm:t>
        <a:bodyPr/>
        <a:lstStyle/>
        <a:p>
          <a:endParaRPr lang="es-CO"/>
        </a:p>
      </dgm:t>
    </dgm:pt>
    <dgm:pt modelId="{8961CE28-F407-4966-96A3-4E8464594C26}" type="sibTrans" cxnId="{B7014E80-6B27-416C-BE7B-A8B3B30B40B9}">
      <dgm:prSet/>
      <dgm:spPr/>
      <dgm:t>
        <a:bodyPr/>
        <a:lstStyle/>
        <a:p>
          <a:endParaRPr lang="es-CO"/>
        </a:p>
      </dgm:t>
    </dgm:pt>
    <dgm:pt modelId="{D61A595C-621B-41A7-8686-62123562F74F}">
      <dgm:prSet phldrT="[Texto]" custT="1"/>
      <dgm:spPr>
        <a:solidFill>
          <a:schemeClr val="accent5"/>
        </a:solidFill>
        <a:ln>
          <a:noFill/>
        </a:ln>
      </dgm:spPr>
      <dgm:t>
        <a:bodyPr/>
        <a:lstStyle/>
        <a:p>
          <a:r>
            <a:rPr lang="es-CO" sz="900" b="0"/>
            <a:t>2019: 33%</a:t>
          </a:r>
        </a:p>
      </dgm:t>
    </dgm:pt>
    <dgm:pt modelId="{07E4254D-A2FC-4111-A067-E9F36565ADA2}" type="parTrans" cxnId="{0D6A5412-3A01-4074-BA09-B1AB2455012A}">
      <dgm:prSet/>
      <dgm:spPr>
        <a:solidFill>
          <a:schemeClr val="accent2"/>
        </a:solidFill>
      </dgm:spPr>
      <dgm:t>
        <a:bodyPr/>
        <a:lstStyle/>
        <a:p>
          <a:endParaRPr lang="es-CO"/>
        </a:p>
      </dgm:t>
    </dgm:pt>
    <dgm:pt modelId="{E0D202E0-15E0-4C4C-899A-9A0A7A586816}" type="sibTrans" cxnId="{0D6A5412-3A01-4074-BA09-B1AB2455012A}">
      <dgm:prSet/>
      <dgm:spPr>
        <a:solidFill>
          <a:schemeClr val="accent2"/>
        </a:solidFill>
      </dgm:spPr>
      <dgm:t>
        <a:bodyPr/>
        <a:lstStyle/>
        <a:p>
          <a:endParaRPr lang="es-CO"/>
        </a:p>
      </dgm:t>
    </dgm:pt>
    <dgm:pt modelId="{05C0717F-03FE-46F6-9E23-E721B5D26C31}">
      <dgm:prSet phldrT="[Texto]" custT="1"/>
      <dgm:spPr>
        <a:solidFill>
          <a:schemeClr val="accent2"/>
        </a:solidFill>
      </dgm:spPr>
      <dgm:t>
        <a:bodyPr/>
        <a:lstStyle/>
        <a:p>
          <a:pPr algn="ctr"/>
          <a:r>
            <a:rPr lang="es-CO" sz="1000" b="0"/>
            <a:t>Ganancia Ocasional</a:t>
          </a:r>
        </a:p>
      </dgm:t>
    </dgm:pt>
    <dgm:pt modelId="{9B77C6EC-1924-4BE0-80F2-143412591098}" type="parTrans" cxnId="{A9231D63-3F91-49FF-A99F-37EAC020E54D}">
      <dgm:prSet/>
      <dgm:spPr/>
      <dgm:t>
        <a:bodyPr/>
        <a:lstStyle/>
        <a:p>
          <a:endParaRPr lang="es-CO"/>
        </a:p>
      </dgm:t>
    </dgm:pt>
    <dgm:pt modelId="{05ACAFEB-02AF-4346-A2B2-7EB04391755E}" type="sibTrans" cxnId="{A9231D63-3F91-49FF-A99F-37EAC020E54D}">
      <dgm:prSet/>
      <dgm:spPr>
        <a:solidFill>
          <a:srgbClr val="22409A"/>
        </a:solidFill>
      </dgm:spPr>
      <dgm:t>
        <a:bodyPr/>
        <a:lstStyle/>
        <a:p>
          <a:endParaRPr lang="es-CO"/>
        </a:p>
      </dgm:t>
    </dgm:pt>
    <dgm:pt modelId="{D251DDA9-5035-4D2F-917E-FA03893A67C1}">
      <dgm:prSet phldrT="[Texto]" custT="1"/>
      <dgm:spPr>
        <a:solidFill>
          <a:schemeClr val="accent5"/>
        </a:solidFill>
        <a:ln>
          <a:noFill/>
        </a:ln>
      </dgm:spPr>
      <dgm:t>
        <a:bodyPr/>
        <a:lstStyle/>
        <a:p>
          <a:r>
            <a:rPr lang="es-CO" sz="900" b="0"/>
            <a:t>10%</a:t>
          </a:r>
        </a:p>
      </dgm:t>
    </dgm:pt>
    <dgm:pt modelId="{24EA97B2-4704-469A-9C35-210491F3BA62}" type="parTrans" cxnId="{1E81E7C4-A53F-488B-935C-825AC622DD37}">
      <dgm:prSet/>
      <dgm:spPr>
        <a:solidFill>
          <a:schemeClr val="accent2"/>
        </a:solidFill>
      </dgm:spPr>
      <dgm:t>
        <a:bodyPr/>
        <a:lstStyle/>
        <a:p>
          <a:endParaRPr lang="es-CO"/>
        </a:p>
      </dgm:t>
    </dgm:pt>
    <dgm:pt modelId="{8DE83D28-9E30-4E93-B4BC-00C351E2C5F1}" type="sibTrans" cxnId="{1E81E7C4-A53F-488B-935C-825AC622DD37}">
      <dgm:prSet/>
      <dgm:spPr/>
      <dgm:t>
        <a:bodyPr/>
        <a:lstStyle/>
        <a:p>
          <a:endParaRPr lang="es-CO"/>
        </a:p>
      </dgm:t>
    </dgm:pt>
    <dgm:pt modelId="{0AE2BF8B-BEB5-4605-BC12-C9480F6AE779}">
      <dgm:prSet phldrT="[Texto]" custT="1"/>
      <dgm:spPr>
        <a:solidFill>
          <a:schemeClr val="accent2"/>
        </a:solidFill>
      </dgm:spPr>
      <dgm:t>
        <a:bodyPr/>
        <a:lstStyle/>
        <a:p>
          <a:pPr algn="ctr"/>
          <a:r>
            <a:rPr lang="es-CO" sz="1000" b="0"/>
            <a:t>Renta Presuntiva </a:t>
          </a:r>
        </a:p>
      </dgm:t>
    </dgm:pt>
    <dgm:pt modelId="{82829415-6121-45D2-9AC4-8CCBCC07651A}" type="parTrans" cxnId="{D6AE0E82-1D5F-4B4F-BCC7-BE005E49ABE9}">
      <dgm:prSet/>
      <dgm:spPr/>
      <dgm:t>
        <a:bodyPr/>
        <a:lstStyle/>
        <a:p>
          <a:endParaRPr lang="es-CO"/>
        </a:p>
      </dgm:t>
    </dgm:pt>
    <dgm:pt modelId="{F3329157-F745-4F29-8F09-0181BDB2C2BD}" type="sibTrans" cxnId="{D6AE0E82-1D5F-4B4F-BCC7-BE005E49ABE9}">
      <dgm:prSet/>
      <dgm:spPr>
        <a:noFill/>
      </dgm:spPr>
      <dgm:t>
        <a:bodyPr/>
        <a:lstStyle/>
        <a:p>
          <a:endParaRPr lang="es-CO"/>
        </a:p>
      </dgm:t>
    </dgm:pt>
    <dgm:pt modelId="{A4E9329D-4066-4186-9623-12560F8A3C63}">
      <dgm:prSet phldrT="[Texto]" custT="1">
        <dgm:style>
          <a:lnRef idx="2">
            <a:schemeClr val="accent1"/>
          </a:lnRef>
          <a:fillRef idx="1">
            <a:schemeClr val="lt1"/>
          </a:fillRef>
          <a:effectRef idx="0">
            <a:schemeClr val="accent1"/>
          </a:effectRef>
          <a:fontRef idx="minor">
            <a:schemeClr val="dk1"/>
          </a:fontRef>
        </dgm:style>
      </dgm:prSet>
      <dgm:spPr>
        <a:solidFill>
          <a:schemeClr val="accent5"/>
        </a:solidFill>
        <a:ln>
          <a:noFill/>
        </a:ln>
      </dgm:spPr>
      <dgm:t>
        <a:bodyPr/>
        <a:lstStyle/>
        <a:p>
          <a:r>
            <a:rPr lang="es-CO" sz="900" b="0"/>
            <a:t>2018: 3,5% </a:t>
          </a:r>
        </a:p>
      </dgm:t>
    </dgm:pt>
    <dgm:pt modelId="{68C53AC4-4E6F-4B53-B46A-2DFFF8C9A7F9}" type="parTrans" cxnId="{E48FC963-5101-4BF7-BC15-D7DAD6159DE8}">
      <dgm:prSet/>
      <dgm:spPr>
        <a:solidFill>
          <a:schemeClr val="accent2"/>
        </a:solidFill>
      </dgm:spPr>
      <dgm:t>
        <a:bodyPr/>
        <a:lstStyle/>
        <a:p>
          <a:endParaRPr lang="es-CO"/>
        </a:p>
      </dgm:t>
    </dgm:pt>
    <dgm:pt modelId="{F3B7F172-F5E4-4991-9ADF-A6DAD3340153}" type="sibTrans" cxnId="{E48FC963-5101-4BF7-BC15-D7DAD6159DE8}">
      <dgm:prSet/>
      <dgm:spPr>
        <a:solidFill>
          <a:schemeClr val="accent2"/>
        </a:solidFill>
      </dgm:spPr>
      <dgm:t>
        <a:bodyPr/>
        <a:lstStyle/>
        <a:p>
          <a:endParaRPr lang="es-CO"/>
        </a:p>
      </dgm:t>
    </dgm:pt>
    <dgm:pt modelId="{A965AC0C-B454-4FDE-845A-2301D9C389A3}">
      <dgm:prSet phldrT="[Texto]" custT="1"/>
      <dgm:spPr>
        <a:solidFill>
          <a:schemeClr val="accent5"/>
        </a:solidFill>
        <a:ln>
          <a:noFill/>
        </a:ln>
      </dgm:spPr>
      <dgm:t>
        <a:bodyPr/>
        <a:lstStyle/>
        <a:p>
          <a:r>
            <a:rPr lang="es-CO" sz="900" b="0"/>
            <a:t>2020: 32%</a:t>
          </a:r>
        </a:p>
      </dgm:t>
    </dgm:pt>
    <dgm:pt modelId="{07613A55-2D29-418B-A1A3-DF6E84739726}" type="parTrans" cxnId="{278B6D82-A55F-4AFE-A199-4FBC01D2028F}">
      <dgm:prSet/>
      <dgm:spPr/>
      <dgm:t>
        <a:bodyPr/>
        <a:lstStyle/>
        <a:p>
          <a:endParaRPr lang="es-CO"/>
        </a:p>
      </dgm:t>
    </dgm:pt>
    <dgm:pt modelId="{1044983C-26AA-432C-86A3-9C56652A0F00}" type="sibTrans" cxnId="{278B6D82-A55F-4AFE-A199-4FBC01D2028F}">
      <dgm:prSet/>
      <dgm:spPr>
        <a:solidFill>
          <a:schemeClr val="accent2"/>
        </a:solidFill>
      </dgm:spPr>
      <dgm:t>
        <a:bodyPr/>
        <a:lstStyle/>
        <a:p>
          <a:endParaRPr lang="es-CO"/>
        </a:p>
      </dgm:t>
    </dgm:pt>
    <dgm:pt modelId="{A74A3014-A4C9-4638-ACB6-44FBDFD8B226}">
      <dgm:prSet phldrT="[Texto]" custT="1"/>
      <dgm:spPr>
        <a:solidFill>
          <a:schemeClr val="accent5"/>
        </a:solidFill>
        <a:ln>
          <a:noFill/>
        </a:ln>
      </dgm:spPr>
      <dgm:t>
        <a:bodyPr/>
        <a:lstStyle/>
        <a:p>
          <a:r>
            <a:rPr lang="es-CO" sz="900" b="0"/>
            <a:t>2021: 31%</a:t>
          </a:r>
        </a:p>
      </dgm:t>
    </dgm:pt>
    <dgm:pt modelId="{D7AC7CC7-C4E1-4DDF-AB36-54DB3FF20274}" type="parTrans" cxnId="{3555539A-1D77-4752-A12F-19ED9407319C}">
      <dgm:prSet/>
      <dgm:spPr/>
      <dgm:t>
        <a:bodyPr/>
        <a:lstStyle/>
        <a:p>
          <a:endParaRPr lang="es-CO"/>
        </a:p>
      </dgm:t>
    </dgm:pt>
    <dgm:pt modelId="{12EB2400-96F0-4CC1-8C17-EB2335847151}" type="sibTrans" cxnId="{3555539A-1D77-4752-A12F-19ED9407319C}">
      <dgm:prSet/>
      <dgm:spPr>
        <a:solidFill>
          <a:schemeClr val="accent2"/>
        </a:solidFill>
      </dgm:spPr>
      <dgm:t>
        <a:bodyPr/>
        <a:lstStyle/>
        <a:p>
          <a:endParaRPr lang="es-CO"/>
        </a:p>
      </dgm:t>
    </dgm:pt>
    <dgm:pt modelId="{F4184A58-EC14-436D-9E6B-C7FA1E00BC25}">
      <dgm:prSet phldrT="[Texto]" custT="1"/>
      <dgm:spPr>
        <a:solidFill>
          <a:schemeClr val="accent5"/>
        </a:solidFill>
        <a:ln>
          <a:noFill/>
        </a:ln>
      </dgm:spPr>
      <dgm:t>
        <a:bodyPr/>
        <a:lstStyle/>
        <a:p>
          <a:r>
            <a:rPr lang="es-CO" sz="900" b="0"/>
            <a:t>2022: 35% y ss. </a:t>
          </a:r>
        </a:p>
      </dgm:t>
    </dgm:pt>
    <dgm:pt modelId="{7D89B4C1-4CD2-4D16-BAD7-B017E6E1736B}" type="parTrans" cxnId="{16F4D59C-AA97-4B27-BC26-389330069DDD}">
      <dgm:prSet/>
      <dgm:spPr/>
      <dgm:t>
        <a:bodyPr/>
        <a:lstStyle/>
        <a:p>
          <a:endParaRPr lang="es-CO"/>
        </a:p>
      </dgm:t>
    </dgm:pt>
    <dgm:pt modelId="{8AC3C55B-2370-4ABB-B7D2-799AB57E7A5B}" type="sibTrans" cxnId="{16F4D59C-AA97-4B27-BC26-389330069DDD}">
      <dgm:prSet/>
      <dgm:spPr/>
      <dgm:t>
        <a:bodyPr/>
        <a:lstStyle/>
        <a:p>
          <a:endParaRPr lang="es-CO"/>
        </a:p>
      </dgm:t>
    </dgm:pt>
    <dgm:pt modelId="{E460F8A7-056F-472C-BC02-834721CA9712}">
      <dgm:prSet phldrT="[Texto]" custT="1">
        <dgm:style>
          <a:lnRef idx="2">
            <a:schemeClr val="accent1"/>
          </a:lnRef>
          <a:fillRef idx="1">
            <a:schemeClr val="lt1"/>
          </a:fillRef>
          <a:effectRef idx="0">
            <a:schemeClr val="accent1"/>
          </a:effectRef>
          <a:fontRef idx="minor">
            <a:schemeClr val="dk1"/>
          </a:fontRef>
        </dgm:style>
      </dgm:prSet>
      <dgm:spPr>
        <a:solidFill>
          <a:schemeClr val="accent5"/>
        </a:solidFill>
        <a:ln>
          <a:noFill/>
        </a:ln>
      </dgm:spPr>
      <dgm:t>
        <a:bodyPr/>
        <a:lstStyle/>
        <a:p>
          <a:r>
            <a:rPr lang="es-CO" sz="900" b="0"/>
            <a:t>2019: 1,5%</a:t>
          </a:r>
        </a:p>
      </dgm:t>
    </dgm:pt>
    <dgm:pt modelId="{CFB33CE5-3511-43C1-AD12-1639576B8D43}" type="parTrans" cxnId="{B5E83C12-AC72-4B20-8A35-063DF218150D}">
      <dgm:prSet/>
      <dgm:spPr/>
      <dgm:t>
        <a:bodyPr/>
        <a:lstStyle/>
        <a:p>
          <a:endParaRPr lang="es-CO"/>
        </a:p>
      </dgm:t>
    </dgm:pt>
    <dgm:pt modelId="{DFFD703F-9DD7-46EC-91FF-18F189903012}" type="sibTrans" cxnId="{B5E83C12-AC72-4B20-8A35-063DF218150D}">
      <dgm:prSet/>
      <dgm:spPr>
        <a:solidFill>
          <a:schemeClr val="accent2"/>
        </a:solidFill>
      </dgm:spPr>
      <dgm:t>
        <a:bodyPr/>
        <a:lstStyle/>
        <a:p>
          <a:endParaRPr lang="es-CO"/>
        </a:p>
      </dgm:t>
    </dgm:pt>
    <dgm:pt modelId="{6F837D51-7CBD-426F-BE6B-B7D4EC6F1870}">
      <dgm:prSet phldrT="[Texto]" custT="1">
        <dgm:style>
          <a:lnRef idx="2">
            <a:schemeClr val="accent1"/>
          </a:lnRef>
          <a:fillRef idx="1">
            <a:schemeClr val="lt1"/>
          </a:fillRef>
          <a:effectRef idx="0">
            <a:schemeClr val="accent1"/>
          </a:effectRef>
          <a:fontRef idx="minor">
            <a:schemeClr val="dk1"/>
          </a:fontRef>
        </dgm:style>
      </dgm:prSet>
      <dgm:spPr>
        <a:solidFill>
          <a:schemeClr val="accent5"/>
        </a:solidFill>
        <a:ln>
          <a:noFill/>
        </a:ln>
      </dgm:spPr>
      <dgm:t>
        <a:bodyPr/>
        <a:lstStyle/>
        <a:p>
          <a:r>
            <a:rPr lang="es-CO" sz="900" b="0"/>
            <a:t>2020: 0,5%</a:t>
          </a:r>
        </a:p>
      </dgm:t>
    </dgm:pt>
    <dgm:pt modelId="{A3252BD3-9A52-4953-97D6-FF8658081184}" type="parTrans" cxnId="{BD2546AC-2341-4D6B-B144-8B4CED4A7A01}">
      <dgm:prSet/>
      <dgm:spPr/>
      <dgm:t>
        <a:bodyPr/>
        <a:lstStyle/>
        <a:p>
          <a:endParaRPr lang="es-CO"/>
        </a:p>
      </dgm:t>
    </dgm:pt>
    <dgm:pt modelId="{FF7B0F4C-6837-4445-B988-45C6DABBD760}" type="sibTrans" cxnId="{BD2546AC-2341-4D6B-B144-8B4CED4A7A01}">
      <dgm:prSet/>
      <dgm:spPr>
        <a:solidFill>
          <a:schemeClr val="accent2"/>
        </a:solidFill>
      </dgm:spPr>
      <dgm:t>
        <a:bodyPr/>
        <a:lstStyle/>
        <a:p>
          <a:endParaRPr lang="es-CO"/>
        </a:p>
      </dgm:t>
    </dgm:pt>
    <dgm:pt modelId="{AD53BF6E-BC29-44B2-8877-477BE718CC7C}">
      <dgm:prSet phldrT="[Texto]" custT="1">
        <dgm:style>
          <a:lnRef idx="2">
            <a:schemeClr val="accent1"/>
          </a:lnRef>
          <a:fillRef idx="1">
            <a:schemeClr val="lt1"/>
          </a:fillRef>
          <a:effectRef idx="0">
            <a:schemeClr val="accent1"/>
          </a:effectRef>
          <a:fontRef idx="minor">
            <a:schemeClr val="dk1"/>
          </a:fontRef>
        </dgm:style>
      </dgm:prSet>
      <dgm:spPr>
        <a:solidFill>
          <a:schemeClr val="accent5"/>
        </a:solidFill>
        <a:ln>
          <a:noFill/>
        </a:ln>
      </dgm:spPr>
      <dgm:t>
        <a:bodyPr/>
        <a:lstStyle/>
        <a:p>
          <a:r>
            <a:rPr lang="es-CO" sz="900" b="0"/>
            <a:t>2021: 0%</a:t>
          </a:r>
        </a:p>
      </dgm:t>
    </dgm:pt>
    <dgm:pt modelId="{E2BA8C45-05A2-483F-A2E4-1D58D30F87B3}" type="parTrans" cxnId="{A51F5736-EDBF-4FFD-A847-9B73BFDE3E12}">
      <dgm:prSet/>
      <dgm:spPr/>
      <dgm:t>
        <a:bodyPr/>
        <a:lstStyle/>
        <a:p>
          <a:endParaRPr lang="es-CO"/>
        </a:p>
      </dgm:t>
    </dgm:pt>
    <dgm:pt modelId="{596C27BA-FC7B-453C-8358-C413D8888D9F}" type="sibTrans" cxnId="{A51F5736-EDBF-4FFD-A847-9B73BFDE3E12}">
      <dgm:prSet/>
      <dgm:spPr/>
      <dgm:t>
        <a:bodyPr/>
        <a:lstStyle/>
        <a:p>
          <a:endParaRPr lang="es-CO"/>
        </a:p>
      </dgm:t>
    </dgm:pt>
    <dgm:pt modelId="{7B8EBE28-C904-4BA7-8A15-C4CA667F3626}" type="pres">
      <dgm:prSet presAssocID="{C077D998-9905-4F1D-A1EB-7762F16D5A8D}" presName="Name0" presStyleCnt="0">
        <dgm:presLayoutVars>
          <dgm:dir/>
          <dgm:animLvl val="lvl"/>
          <dgm:resizeHandles val="exact"/>
        </dgm:presLayoutVars>
      </dgm:prSet>
      <dgm:spPr/>
    </dgm:pt>
    <dgm:pt modelId="{C1BD7545-8A5E-4653-89A8-53195B186042}" type="pres">
      <dgm:prSet presAssocID="{8F1E709B-D62C-4A0E-A0B3-2E8FCA50153A}" presName="vertFlow" presStyleCnt="0"/>
      <dgm:spPr/>
    </dgm:pt>
    <dgm:pt modelId="{FF2B8B12-2128-4514-87E9-488A0239742C}" type="pres">
      <dgm:prSet presAssocID="{8F1E709B-D62C-4A0E-A0B3-2E8FCA50153A}" presName="header" presStyleLbl="node1" presStyleIdx="0" presStyleCnt="3"/>
      <dgm:spPr/>
    </dgm:pt>
    <dgm:pt modelId="{13F6167B-952E-4158-90D7-547F2629FE07}" type="pres">
      <dgm:prSet presAssocID="{07E4254D-A2FC-4111-A067-E9F36565ADA2}" presName="parTrans" presStyleLbl="sibTrans2D1" presStyleIdx="0" presStyleCnt="9"/>
      <dgm:spPr/>
    </dgm:pt>
    <dgm:pt modelId="{5843B2EF-941A-4BE3-AB11-0E051535617D}" type="pres">
      <dgm:prSet presAssocID="{D61A595C-621B-41A7-8686-62123562F74F}" presName="child" presStyleLbl="alignAccFollowNode1" presStyleIdx="0" presStyleCnt="9">
        <dgm:presLayoutVars>
          <dgm:chMax val="0"/>
          <dgm:bulletEnabled val="1"/>
        </dgm:presLayoutVars>
      </dgm:prSet>
      <dgm:spPr/>
    </dgm:pt>
    <dgm:pt modelId="{2A706D53-3F8A-4F2E-A12D-D19E25DBBE66}" type="pres">
      <dgm:prSet presAssocID="{E0D202E0-15E0-4C4C-899A-9A0A7A586816}" presName="sibTrans" presStyleLbl="sibTrans2D1" presStyleIdx="1" presStyleCnt="9"/>
      <dgm:spPr/>
    </dgm:pt>
    <dgm:pt modelId="{E66AC6D4-2D5E-47C2-86BA-396C0C5F5F8A}" type="pres">
      <dgm:prSet presAssocID="{A965AC0C-B454-4FDE-845A-2301D9C389A3}" presName="child" presStyleLbl="alignAccFollowNode1" presStyleIdx="1" presStyleCnt="9">
        <dgm:presLayoutVars>
          <dgm:chMax val="0"/>
          <dgm:bulletEnabled val="1"/>
        </dgm:presLayoutVars>
      </dgm:prSet>
      <dgm:spPr/>
    </dgm:pt>
    <dgm:pt modelId="{C7F2041F-492A-41F3-940E-5382F99E9FC9}" type="pres">
      <dgm:prSet presAssocID="{1044983C-26AA-432C-86A3-9C56652A0F00}" presName="sibTrans" presStyleLbl="sibTrans2D1" presStyleIdx="2" presStyleCnt="9"/>
      <dgm:spPr/>
    </dgm:pt>
    <dgm:pt modelId="{B8B10500-DEBF-4DEB-A7EC-B7657824EC69}" type="pres">
      <dgm:prSet presAssocID="{A74A3014-A4C9-4638-ACB6-44FBDFD8B226}" presName="child" presStyleLbl="alignAccFollowNode1" presStyleIdx="2" presStyleCnt="9">
        <dgm:presLayoutVars>
          <dgm:chMax val="0"/>
          <dgm:bulletEnabled val="1"/>
        </dgm:presLayoutVars>
      </dgm:prSet>
      <dgm:spPr/>
    </dgm:pt>
    <dgm:pt modelId="{1D067F93-0720-4C5F-A77C-78EF1A5D64DD}" type="pres">
      <dgm:prSet presAssocID="{12EB2400-96F0-4CC1-8C17-EB2335847151}" presName="sibTrans" presStyleLbl="sibTrans2D1" presStyleIdx="3" presStyleCnt="9"/>
      <dgm:spPr/>
    </dgm:pt>
    <dgm:pt modelId="{3E99A737-E0B8-4739-A629-7DD1C1AA9F78}" type="pres">
      <dgm:prSet presAssocID="{F4184A58-EC14-436D-9E6B-C7FA1E00BC25}" presName="child" presStyleLbl="alignAccFollowNode1" presStyleIdx="3" presStyleCnt="9">
        <dgm:presLayoutVars>
          <dgm:chMax val="0"/>
          <dgm:bulletEnabled val="1"/>
        </dgm:presLayoutVars>
      </dgm:prSet>
      <dgm:spPr/>
    </dgm:pt>
    <dgm:pt modelId="{AA07BE05-7CBC-46CA-B2AD-10A693257401}" type="pres">
      <dgm:prSet presAssocID="{8F1E709B-D62C-4A0E-A0B3-2E8FCA50153A}" presName="hSp" presStyleCnt="0"/>
      <dgm:spPr/>
    </dgm:pt>
    <dgm:pt modelId="{A6BD5D07-876D-4B9D-8091-60360439E8CF}" type="pres">
      <dgm:prSet presAssocID="{05C0717F-03FE-46F6-9E23-E721B5D26C31}" presName="vertFlow" presStyleCnt="0"/>
      <dgm:spPr/>
    </dgm:pt>
    <dgm:pt modelId="{28DEC24D-2D64-47DD-AC87-A323C4D34AC9}" type="pres">
      <dgm:prSet presAssocID="{05C0717F-03FE-46F6-9E23-E721B5D26C31}" presName="header" presStyleLbl="node1" presStyleIdx="1" presStyleCnt="3"/>
      <dgm:spPr/>
    </dgm:pt>
    <dgm:pt modelId="{156F4B76-DB41-4679-B5C2-914D3320AA6F}" type="pres">
      <dgm:prSet presAssocID="{24EA97B2-4704-469A-9C35-210491F3BA62}" presName="parTrans" presStyleLbl="sibTrans2D1" presStyleIdx="4" presStyleCnt="9"/>
      <dgm:spPr/>
    </dgm:pt>
    <dgm:pt modelId="{48BE3413-2396-4B4E-8585-BF76F07CF743}" type="pres">
      <dgm:prSet presAssocID="{D251DDA9-5035-4D2F-917E-FA03893A67C1}" presName="child" presStyleLbl="alignAccFollowNode1" presStyleIdx="4" presStyleCnt="9">
        <dgm:presLayoutVars>
          <dgm:chMax val="0"/>
          <dgm:bulletEnabled val="1"/>
        </dgm:presLayoutVars>
      </dgm:prSet>
      <dgm:spPr/>
    </dgm:pt>
    <dgm:pt modelId="{D6E96A0E-D6E8-42A3-8948-041E3AB42595}" type="pres">
      <dgm:prSet presAssocID="{05C0717F-03FE-46F6-9E23-E721B5D26C31}" presName="hSp" presStyleCnt="0"/>
      <dgm:spPr/>
    </dgm:pt>
    <dgm:pt modelId="{4E2954A0-63FD-4674-824E-1CF75435C45B}" type="pres">
      <dgm:prSet presAssocID="{0AE2BF8B-BEB5-4605-BC12-C9480F6AE779}" presName="vertFlow" presStyleCnt="0"/>
      <dgm:spPr/>
    </dgm:pt>
    <dgm:pt modelId="{C23EFD28-41EB-438A-B1FD-29500E8F93C6}" type="pres">
      <dgm:prSet presAssocID="{0AE2BF8B-BEB5-4605-BC12-C9480F6AE779}" presName="header" presStyleLbl="node1" presStyleIdx="2" presStyleCnt="3"/>
      <dgm:spPr/>
    </dgm:pt>
    <dgm:pt modelId="{8FAA5453-60A8-4401-814B-E7AA9B2C71A6}" type="pres">
      <dgm:prSet presAssocID="{68C53AC4-4E6F-4B53-B46A-2DFFF8C9A7F9}" presName="parTrans" presStyleLbl="sibTrans2D1" presStyleIdx="5" presStyleCnt="9"/>
      <dgm:spPr/>
    </dgm:pt>
    <dgm:pt modelId="{8481401F-DBA4-4CC0-A5F2-54A811F47F8D}" type="pres">
      <dgm:prSet presAssocID="{A4E9329D-4066-4186-9623-12560F8A3C63}" presName="child" presStyleLbl="alignAccFollowNode1" presStyleIdx="5" presStyleCnt="9">
        <dgm:presLayoutVars>
          <dgm:chMax val="0"/>
          <dgm:bulletEnabled val="1"/>
        </dgm:presLayoutVars>
      </dgm:prSet>
      <dgm:spPr/>
    </dgm:pt>
    <dgm:pt modelId="{D02CDDF7-9455-4D90-9A03-720BC050A6C8}" type="pres">
      <dgm:prSet presAssocID="{F3B7F172-F5E4-4991-9ADF-A6DAD3340153}" presName="sibTrans" presStyleLbl="sibTrans2D1" presStyleIdx="6" presStyleCnt="9"/>
      <dgm:spPr/>
    </dgm:pt>
    <dgm:pt modelId="{EAEDB5F3-D380-4691-8769-D239A3DDA244}" type="pres">
      <dgm:prSet presAssocID="{E460F8A7-056F-472C-BC02-834721CA9712}" presName="child" presStyleLbl="alignAccFollowNode1" presStyleIdx="6" presStyleCnt="9">
        <dgm:presLayoutVars>
          <dgm:chMax val="0"/>
          <dgm:bulletEnabled val="1"/>
        </dgm:presLayoutVars>
      </dgm:prSet>
      <dgm:spPr/>
    </dgm:pt>
    <dgm:pt modelId="{B9495E55-9E51-4041-9A09-E2E10FACAA87}" type="pres">
      <dgm:prSet presAssocID="{DFFD703F-9DD7-46EC-91FF-18F189903012}" presName="sibTrans" presStyleLbl="sibTrans2D1" presStyleIdx="7" presStyleCnt="9"/>
      <dgm:spPr/>
    </dgm:pt>
    <dgm:pt modelId="{344E2047-BDC0-4597-A058-80A69ABADC3D}" type="pres">
      <dgm:prSet presAssocID="{6F837D51-7CBD-426F-BE6B-B7D4EC6F1870}" presName="child" presStyleLbl="alignAccFollowNode1" presStyleIdx="7" presStyleCnt="9">
        <dgm:presLayoutVars>
          <dgm:chMax val="0"/>
          <dgm:bulletEnabled val="1"/>
        </dgm:presLayoutVars>
      </dgm:prSet>
      <dgm:spPr/>
    </dgm:pt>
    <dgm:pt modelId="{40D734E5-E8C2-4755-B601-CBD809C14BC5}" type="pres">
      <dgm:prSet presAssocID="{FF7B0F4C-6837-4445-B988-45C6DABBD760}" presName="sibTrans" presStyleLbl="sibTrans2D1" presStyleIdx="8" presStyleCnt="9"/>
      <dgm:spPr/>
    </dgm:pt>
    <dgm:pt modelId="{E10DC544-D70E-4FB0-A606-0B6244E47A77}" type="pres">
      <dgm:prSet presAssocID="{AD53BF6E-BC29-44B2-8877-477BE718CC7C}" presName="child" presStyleLbl="alignAccFollowNode1" presStyleIdx="8" presStyleCnt="9">
        <dgm:presLayoutVars>
          <dgm:chMax val="0"/>
          <dgm:bulletEnabled val="1"/>
        </dgm:presLayoutVars>
      </dgm:prSet>
      <dgm:spPr/>
    </dgm:pt>
  </dgm:ptLst>
  <dgm:cxnLst>
    <dgm:cxn modelId="{18506C08-4B4E-4FC7-AB9F-AFA12724E000}" type="presOf" srcId="{FF7B0F4C-6837-4445-B988-45C6DABBD760}" destId="{40D734E5-E8C2-4755-B601-CBD809C14BC5}" srcOrd="0" destOrd="0" presId="urn:microsoft.com/office/officeart/2005/8/layout/lProcess1"/>
    <dgm:cxn modelId="{8964FF0D-390F-4B4C-852E-7F23E9EC6CFC}" type="presOf" srcId="{A965AC0C-B454-4FDE-845A-2301D9C389A3}" destId="{E66AC6D4-2D5E-47C2-86BA-396C0C5F5F8A}" srcOrd="0" destOrd="0" presId="urn:microsoft.com/office/officeart/2005/8/layout/lProcess1"/>
    <dgm:cxn modelId="{B5E83C12-AC72-4B20-8A35-063DF218150D}" srcId="{0AE2BF8B-BEB5-4605-BC12-C9480F6AE779}" destId="{E460F8A7-056F-472C-BC02-834721CA9712}" srcOrd="1" destOrd="0" parTransId="{CFB33CE5-3511-43C1-AD12-1639576B8D43}" sibTransId="{DFFD703F-9DD7-46EC-91FF-18F189903012}"/>
    <dgm:cxn modelId="{0D6A5412-3A01-4074-BA09-B1AB2455012A}" srcId="{8F1E709B-D62C-4A0E-A0B3-2E8FCA50153A}" destId="{D61A595C-621B-41A7-8686-62123562F74F}" srcOrd="0" destOrd="0" parTransId="{07E4254D-A2FC-4111-A067-E9F36565ADA2}" sibTransId="{E0D202E0-15E0-4C4C-899A-9A0A7A586816}"/>
    <dgm:cxn modelId="{40200F1F-E669-4795-9927-CE3B3F677B3F}" type="presOf" srcId="{07E4254D-A2FC-4111-A067-E9F36565ADA2}" destId="{13F6167B-952E-4158-90D7-547F2629FE07}" srcOrd="0" destOrd="0" presId="urn:microsoft.com/office/officeart/2005/8/layout/lProcess1"/>
    <dgm:cxn modelId="{C8865C32-D81E-481D-8AA0-8B04C508C613}" type="presOf" srcId="{A4E9329D-4066-4186-9623-12560F8A3C63}" destId="{8481401F-DBA4-4CC0-A5F2-54A811F47F8D}" srcOrd="0" destOrd="0" presId="urn:microsoft.com/office/officeart/2005/8/layout/lProcess1"/>
    <dgm:cxn modelId="{A51F5736-EDBF-4FFD-A847-9B73BFDE3E12}" srcId="{0AE2BF8B-BEB5-4605-BC12-C9480F6AE779}" destId="{AD53BF6E-BC29-44B2-8877-477BE718CC7C}" srcOrd="3" destOrd="0" parTransId="{E2BA8C45-05A2-483F-A2E4-1D58D30F87B3}" sibTransId="{596C27BA-FC7B-453C-8358-C413D8888D9F}"/>
    <dgm:cxn modelId="{F5675437-F9B8-4F05-ABFE-52BCA9ACFFC8}" type="presOf" srcId="{AD53BF6E-BC29-44B2-8877-477BE718CC7C}" destId="{E10DC544-D70E-4FB0-A606-0B6244E47A77}" srcOrd="0" destOrd="0" presId="urn:microsoft.com/office/officeart/2005/8/layout/lProcess1"/>
    <dgm:cxn modelId="{19D15161-BC2A-4EA2-B8CD-109CDB32F675}" type="presOf" srcId="{05C0717F-03FE-46F6-9E23-E721B5D26C31}" destId="{28DEC24D-2D64-47DD-AC87-A323C4D34AC9}" srcOrd="0" destOrd="0" presId="urn:microsoft.com/office/officeart/2005/8/layout/lProcess1"/>
    <dgm:cxn modelId="{780EDE62-65A7-4417-8FFE-896CAF9202C0}" type="presOf" srcId="{DFFD703F-9DD7-46EC-91FF-18F189903012}" destId="{B9495E55-9E51-4041-9A09-E2E10FACAA87}" srcOrd="0" destOrd="0" presId="urn:microsoft.com/office/officeart/2005/8/layout/lProcess1"/>
    <dgm:cxn modelId="{A9231D63-3F91-49FF-A99F-37EAC020E54D}" srcId="{C077D998-9905-4F1D-A1EB-7762F16D5A8D}" destId="{05C0717F-03FE-46F6-9E23-E721B5D26C31}" srcOrd="1" destOrd="0" parTransId="{9B77C6EC-1924-4BE0-80F2-143412591098}" sibTransId="{05ACAFEB-02AF-4346-A2B2-7EB04391755E}"/>
    <dgm:cxn modelId="{E48FC963-5101-4BF7-BC15-D7DAD6159DE8}" srcId="{0AE2BF8B-BEB5-4605-BC12-C9480F6AE779}" destId="{A4E9329D-4066-4186-9623-12560F8A3C63}" srcOrd="0" destOrd="0" parTransId="{68C53AC4-4E6F-4B53-B46A-2DFFF8C9A7F9}" sibTransId="{F3B7F172-F5E4-4991-9ADF-A6DAD3340153}"/>
    <dgm:cxn modelId="{05D68A48-0178-4BF1-ABAD-289513542500}" type="presOf" srcId="{D251DDA9-5035-4D2F-917E-FA03893A67C1}" destId="{48BE3413-2396-4B4E-8585-BF76F07CF743}" srcOrd="0" destOrd="0" presId="urn:microsoft.com/office/officeart/2005/8/layout/lProcess1"/>
    <dgm:cxn modelId="{73D4254D-D680-4978-A572-A4AAF95F8911}" type="presOf" srcId="{F4184A58-EC14-436D-9E6B-C7FA1E00BC25}" destId="{3E99A737-E0B8-4739-A629-7DD1C1AA9F78}" srcOrd="0" destOrd="0" presId="urn:microsoft.com/office/officeart/2005/8/layout/lProcess1"/>
    <dgm:cxn modelId="{D8D51C76-3E18-44F0-B3FD-EAC2F087793F}" type="presOf" srcId="{E460F8A7-056F-472C-BC02-834721CA9712}" destId="{EAEDB5F3-D380-4691-8769-D239A3DDA244}" srcOrd="0" destOrd="0" presId="urn:microsoft.com/office/officeart/2005/8/layout/lProcess1"/>
    <dgm:cxn modelId="{B7014E80-6B27-416C-BE7B-A8B3B30B40B9}" srcId="{C077D998-9905-4F1D-A1EB-7762F16D5A8D}" destId="{8F1E709B-D62C-4A0E-A0B3-2E8FCA50153A}" srcOrd="0" destOrd="0" parTransId="{A18C2C1A-08FA-4556-9501-BBCB2DA2508F}" sibTransId="{8961CE28-F407-4966-96A3-4E8464594C26}"/>
    <dgm:cxn modelId="{D6AE0E82-1D5F-4B4F-BCC7-BE005E49ABE9}" srcId="{C077D998-9905-4F1D-A1EB-7762F16D5A8D}" destId="{0AE2BF8B-BEB5-4605-BC12-C9480F6AE779}" srcOrd="2" destOrd="0" parTransId="{82829415-6121-45D2-9AC4-8CCBCC07651A}" sibTransId="{F3329157-F745-4F29-8F09-0181BDB2C2BD}"/>
    <dgm:cxn modelId="{278B6D82-A55F-4AFE-A199-4FBC01D2028F}" srcId="{8F1E709B-D62C-4A0E-A0B3-2E8FCA50153A}" destId="{A965AC0C-B454-4FDE-845A-2301D9C389A3}" srcOrd="1" destOrd="0" parTransId="{07613A55-2D29-418B-A1A3-DF6E84739726}" sibTransId="{1044983C-26AA-432C-86A3-9C56652A0F00}"/>
    <dgm:cxn modelId="{3555539A-1D77-4752-A12F-19ED9407319C}" srcId="{8F1E709B-D62C-4A0E-A0B3-2E8FCA50153A}" destId="{A74A3014-A4C9-4638-ACB6-44FBDFD8B226}" srcOrd="2" destOrd="0" parTransId="{D7AC7CC7-C4E1-4DDF-AB36-54DB3FF20274}" sibTransId="{12EB2400-96F0-4CC1-8C17-EB2335847151}"/>
    <dgm:cxn modelId="{16F4D59C-AA97-4B27-BC26-389330069DDD}" srcId="{8F1E709B-D62C-4A0E-A0B3-2E8FCA50153A}" destId="{F4184A58-EC14-436D-9E6B-C7FA1E00BC25}" srcOrd="3" destOrd="0" parTransId="{7D89B4C1-4CD2-4D16-BAD7-B017E6E1736B}" sibTransId="{8AC3C55B-2370-4ABB-B7D2-799AB57E7A5B}"/>
    <dgm:cxn modelId="{850B369E-C6D5-42A3-955A-40EBBB62D03C}" type="presOf" srcId="{8F1E709B-D62C-4A0E-A0B3-2E8FCA50153A}" destId="{FF2B8B12-2128-4514-87E9-488A0239742C}" srcOrd="0" destOrd="0" presId="urn:microsoft.com/office/officeart/2005/8/layout/lProcess1"/>
    <dgm:cxn modelId="{BD2546AC-2341-4D6B-B144-8B4CED4A7A01}" srcId="{0AE2BF8B-BEB5-4605-BC12-C9480F6AE779}" destId="{6F837D51-7CBD-426F-BE6B-B7D4EC6F1870}" srcOrd="2" destOrd="0" parTransId="{A3252BD3-9A52-4953-97D6-FF8658081184}" sibTransId="{FF7B0F4C-6837-4445-B988-45C6DABBD760}"/>
    <dgm:cxn modelId="{021814B5-6461-4A6C-9CEE-BA754CEF36B4}" type="presOf" srcId="{D61A595C-621B-41A7-8686-62123562F74F}" destId="{5843B2EF-941A-4BE3-AB11-0E051535617D}" srcOrd="0" destOrd="0" presId="urn:microsoft.com/office/officeart/2005/8/layout/lProcess1"/>
    <dgm:cxn modelId="{AA15FCBC-113E-4A29-AC0D-F82069F83A8F}" type="presOf" srcId="{0AE2BF8B-BEB5-4605-BC12-C9480F6AE779}" destId="{C23EFD28-41EB-438A-B1FD-29500E8F93C6}" srcOrd="0" destOrd="0" presId="urn:microsoft.com/office/officeart/2005/8/layout/lProcess1"/>
    <dgm:cxn modelId="{1E81E7C4-A53F-488B-935C-825AC622DD37}" srcId="{05C0717F-03FE-46F6-9E23-E721B5D26C31}" destId="{D251DDA9-5035-4D2F-917E-FA03893A67C1}" srcOrd="0" destOrd="0" parTransId="{24EA97B2-4704-469A-9C35-210491F3BA62}" sibTransId="{8DE83D28-9E30-4E93-B4BC-00C351E2C5F1}"/>
    <dgm:cxn modelId="{B359E0C5-ED34-4A7A-9521-94628B5F9052}" type="presOf" srcId="{F3B7F172-F5E4-4991-9ADF-A6DAD3340153}" destId="{D02CDDF7-9455-4D90-9A03-720BC050A6C8}" srcOrd="0" destOrd="0" presId="urn:microsoft.com/office/officeart/2005/8/layout/lProcess1"/>
    <dgm:cxn modelId="{0EE1FAD4-B882-4C7A-807F-15FC6B106653}" type="presOf" srcId="{68C53AC4-4E6F-4B53-B46A-2DFFF8C9A7F9}" destId="{8FAA5453-60A8-4401-814B-E7AA9B2C71A6}" srcOrd="0" destOrd="0" presId="urn:microsoft.com/office/officeart/2005/8/layout/lProcess1"/>
    <dgm:cxn modelId="{87062ED5-6964-4AEA-B562-11B4D25C37EC}" type="presOf" srcId="{C077D998-9905-4F1D-A1EB-7762F16D5A8D}" destId="{7B8EBE28-C904-4BA7-8A15-C4CA667F3626}" srcOrd="0" destOrd="0" presId="urn:microsoft.com/office/officeart/2005/8/layout/lProcess1"/>
    <dgm:cxn modelId="{02D999D5-4516-45DD-9B89-41935270318C}" type="presOf" srcId="{E0D202E0-15E0-4C4C-899A-9A0A7A586816}" destId="{2A706D53-3F8A-4F2E-A12D-D19E25DBBE66}" srcOrd="0" destOrd="0" presId="urn:microsoft.com/office/officeart/2005/8/layout/lProcess1"/>
    <dgm:cxn modelId="{592328DF-A418-4F10-8AE1-D4688AACBCF6}" type="presOf" srcId="{12EB2400-96F0-4CC1-8C17-EB2335847151}" destId="{1D067F93-0720-4C5F-A77C-78EF1A5D64DD}" srcOrd="0" destOrd="0" presId="urn:microsoft.com/office/officeart/2005/8/layout/lProcess1"/>
    <dgm:cxn modelId="{BBFDFAEE-B49C-4CAE-92B1-63D6CE422E63}" type="presOf" srcId="{A74A3014-A4C9-4638-ACB6-44FBDFD8B226}" destId="{B8B10500-DEBF-4DEB-A7EC-B7657824EC69}" srcOrd="0" destOrd="0" presId="urn:microsoft.com/office/officeart/2005/8/layout/lProcess1"/>
    <dgm:cxn modelId="{9DADD1F6-F8B5-4A52-A947-DD5B217A47BC}" type="presOf" srcId="{24EA97B2-4704-469A-9C35-210491F3BA62}" destId="{156F4B76-DB41-4679-B5C2-914D3320AA6F}" srcOrd="0" destOrd="0" presId="urn:microsoft.com/office/officeart/2005/8/layout/lProcess1"/>
    <dgm:cxn modelId="{E4CD43F9-509D-4BD5-8112-882FA81F5973}" type="presOf" srcId="{6F837D51-7CBD-426F-BE6B-B7D4EC6F1870}" destId="{344E2047-BDC0-4597-A058-80A69ABADC3D}" srcOrd="0" destOrd="0" presId="urn:microsoft.com/office/officeart/2005/8/layout/lProcess1"/>
    <dgm:cxn modelId="{B78ADCFB-9EB7-4919-AFE4-3FB36EF8BCE5}" type="presOf" srcId="{1044983C-26AA-432C-86A3-9C56652A0F00}" destId="{C7F2041F-492A-41F3-940E-5382F99E9FC9}" srcOrd="0" destOrd="0" presId="urn:microsoft.com/office/officeart/2005/8/layout/lProcess1"/>
    <dgm:cxn modelId="{B3BDA34A-3D8D-421D-99E4-BE7C6C55C58A}" type="presParOf" srcId="{7B8EBE28-C904-4BA7-8A15-C4CA667F3626}" destId="{C1BD7545-8A5E-4653-89A8-53195B186042}" srcOrd="0" destOrd="0" presId="urn:microsoft.com/office/officeart/2005/8/layout/lProcess1"/>
    <dgm:cxn modelId="{7A3F1C65-396A-44E2-B888-880584A35272}" type="presParOf" srcId="{C1BD7545-8A5E-4653-89A8-53195B186042}" destId="{FF2B8B12-2128-4514-87E9-488A0239742C}" srcOrd="0" destOrd="0" presId="urn:microsoft.com/office/officeart/2005/8/layout/lProcess1"/>
    <dgm:cxn modelId="{25C26E57-0ECD-408F-AE1A-177E29081617}" type="presParOf" srcId="{C1BD7545-8A5E-4653-89A8-53195B186042}" destId="{13F6167B-952E-4158-90D7-547F2629FE07}" srcOrd="1" destOrd="0" presId="urn:microsoft.com/office/officeart/2005/8/layout/lProcess1"/>
    <dgm:cxn modelId="{F46995AF-280E-4232-B886-33B591D1BC56}" type="presParOf" srcId="{C1BD7545-8A5E-4653-89A8-53195B186042}" destId="{5843B2EF-941A-4BE3-AB11-0E051535617D}" srcOrd="2" destOrd="0" presId="urn:microsoft.com/office/officeart/2005/8/layout/lProcess1"/>
    <dgm:cxn modelId="{636BDC79-A080-402A-B3C0-4E81337CE1D4}" type="presParOf" srcId="{C1BD7545-8A5E-4653-89A8-53195B186042}" destId="{2A706D53-3F8A-4F2E-A12D-D19E25DBBE66}" srcOrd="3" destOrd="0" presId="urn:microsoft.com/office/officeart/2005/8/layout/lProcess1"/>
    <dgm:cxn modelId="{D6E13829-F9FF-4E84-83E3-6BCD712CFEE4}" type="presParOf" srcId="{C1BD7545-8A5E-4653-89A8-53195B186042}" destId="{E66AC6D4-2D5E-47C2-86BA-396C0C5F5F8A}" srcOrd="4" destOrd="0" presId="urn:microsoft.com/office/officeart/2005/8/layout/lProcess1"/>
    <dgm:cxn modelId="{3CAA26BE-B69D-4A30-B77B-9EBCF0A2471E}" type="presParOf" srcId="{C1BD7545-8A5E-4653-89A8-53195B186042}" destId="{C7F2041F-492A-41F3-940E-5382F99E9FC9}" srcOrd="5" destOrd="0" presId="urn:microsoft.com/office/officeart/2005/8/layout/lProcess1"/>
    <dgm:cxn modelId="{FEDC286C-5974-4015-B144-73662678B77F}" type="presParOf" srcId="{C1BD7545-8A5E-4653-89A8-53195B186042}" destId="{B8B10500-DEBF-4DEB-A7EC-B7657824EC69}" srcOrd="6" destOrd="0" presId="urn:microsoft.com/office/officeart/2005/8/layout/lProcess1"/>
    <dgm:cxn modelId="{60B4665A-D247-4009-8546-692BC36E6295}" type="presParOf" srcId="{C1BD7545-8A5E-4653-89A8-53195B186042}" destId="{1D067F93-0720-4C5F-A77C-78EF1A5D64DD}" srcOrd="7" destOrd="0" presId="urn:microsoft.com/office/officeart/2005/8/layout/lProcess1"/>
    <dgm:cxn modelId="{1411140E-FCF5-404F-BA70-1BCBD180B279}" type="presParOf" srcId="{C1BD7545-8A5E-4653-89A8-53195B186042}" destId="{3E99A737-E0B8-4739-A629-7DD1C1AA9F78}" srcOrd="8" destOrd="0" presId="urn:microsoft.com/office/officeart/2005/8/layout/lProcess1"/>
    <dgm:cxn modelId="{A9EAFCA1-E39D-44FD-A2CE-AB790BA254AD}" type="presParOf" srcId="{7B8EBE28-C904-4BA7-8A15-C4CA667F3626}" destId="{AA07BE05-7CBC-46CA-B2AD-10A693257401}" srcOrd="1" destOrd="0" presId="urn:microsoft.com/office/officeart/2005/8/layout/lProcess1"/>
    <dgm:cxn modelId="{3DFB1C01-495C-4CBF-B8DB-78CE65E5B87C}" type="presParOf" srcId="{7B8EBE28-C904-4BA7-8A15-C4CA667F3626}" destId="{A6BD5D07-876D-4B9D-8091-60360439E8CF}" srcOrd="2" destOrd="0" presId="urn:microsoft.com/office/officeart/2005/8/layout/lProcess1"/>
    <dgm:cxn modelId="{B38292A7-1680-4402-9E7E-DC6BB66F2B67}" type="presParOf" srcId="{A6BD5D07-876D-4B9D-8091-60360439E8CF}" destId="{28DEC24D-2D64-47DD-AC87-A323C4D34AC9}" srcOrd="0" destOrd="0" presId="urn:microsoft.com/office/officeart/2005/8/layout/lProcess1"/>
    <dgm:cxn modelId="{D96C21D8-D1E4-405C-BCF0-3C6A27A5288D}" type="presParOf" srcId="{A6BD5D07-876D-4B9D-8091-60360439E8CF}" destId="{156F4B76-DB41-4679-B5C2-914D3320AA6F}" srcOrd="1" destOrd="0" presId="urn:microsoft.com/office/officeart/2005/8/layout/lProcess1"/>
    <dgm:cxn modelId="{436E0F27-BFC1-466C-AD0E-63D55A3DE3B7}" type="presParOf" srcId="{A6BD5D07-876D-4B9D-8091-60360439E8CF}" destId="{48BE3413-2396-4B4E-8585-BF76F07CF743}" srcOrd="2" destOrd="0" presId="urn:microsoft.com/office/officeart/2005/8/layout/lProcess1"/>
    <dgm:cxn modelId="{24F197D3-8911-49D1-B2BF-23C890F982D7}" type="presParOf" srcId="{7B8EBE28-C904-4BA7-8A15-C4CA667F3626}" destId="{D6E96A0E-D6E8-42A3-8948-041E3AB42595}" srcOrd="3" destOrd="0" presId="urn:microsoft.com/office/officeart/2005/8/layout/lProcess1"/>
    <dgm:cxn modelId="{E537712E-D06B-46B5-BECC-B3B2570D63FF}" type="presParOf" srcId="{7B8EBE28-C904-4BA7-8A15-C4CA667F3626}" destId="{4E2954A0-63FD-4674-824E-1CF75435C45B}" srcOrd="4" destOrd="0" presId="urn:microsoft.com/office/officeart/2005/8/layout/lProcess1"/>
    <dgm:cxn modelId="{89CB9864-4680-4712-A487-35B347108009}" type="presParOf" srcId="{4E2954A0-63FD-4674-824E-1CF75435C45B}" destId="{C23EFD28-41EB-438A-B1FD-29500E8F93C6}" srcOrd="0" destOrd="0" presId="urn:microsoft.com/office/officeart/2005/8/layout/lProcess1"/>
    <dgm:cxn modelId="{71E20748-7611-44A2-B068-7A7E0007F173}" type="presParOf" srcId="{4E2954A0-63FD-4674-824E-1CF75435C45B}" destId="{8FAA5453-60A8-4401-814B-E7AA9B2C71A6}" srcOrd="1" destOrd="0" presId="urn:microsoft.com/office/officeart/2005/8/layout/lProcess1"/>
    <dgm:cxn modelId="{3A33D822-36E8-4478-A9D4-01E2FA5B3A86}" type="presParOf" srcId="{4E2954A0-63FD-4674-824E-1CF75435C45B}" destId="{8481401F-DBA4-4CC0-A5F2-54A811F47F8D}" srcOrd="2" destOrd="0" presId="urn:microsoft.com/office/officeart/2005/8/layout/lProcess1"/>
    <dgm:cxn modelId="{27EBA148-98B0-4EC5-806F-2B07514E6FC3}" type="presParOf" srcId="{4E2954A0-63FD-4674-824E-1CF75435C45B}" destId="{D02CDDF7-9455-4D90-9A03-720BC050A6C8}" srcOrd="3" destOrd="0" presId="urn:microsoft.com/office/officeart/2005/8/layout/lProcess1"/>
    <dgm:cxn modelId="{DDE42248-6796-4161-9C30-7D8ADE1A52C8}" type="presParOf" srcId="{4E2954A0-63FD-4674-824E-1CF75435C45B}" destId="{EAEDB5F3-D380-4691-8769-D239A3DDA244}" srcOrd="4" destOrd="0" presId="urn:microsoft.com/office/officeart/2005/8/layout/lProcess1"/>
    <dgm:cxn modelId="{35E4582A-C527-41E8-9ACC-4B3547F4A207}" type="presParOf" srcId="{4E2954A0-63FD-4674-824E-1CF75435C45B}" destId="{B9495E55-9E51-4041-9A09-E2E10FACAA87}" srcOrd="5" destOrd="0" presId="urn:microsoft.com/office/officeart/2005/8/layout/lProcess1"/>
    <dgm:cxn modelId="{D335D5DB-5196-4241-ACAB-A8DF4D103743}" type="presParOf" srcId="{4E2954A0-63FD-4674-824E-1CF75435C45B}" destId="{344E2047-BDC0-4597-A058-80A69ABADC3D}" srcOrd="6" destOrd="0" presId="urn:microsoft.com/office/officeart/2005/8/layout/lProcess1"/>
    <dgm:cxn modelId="{CF5ED439-8B16-4BBE-B5C3-B087445AF98A}" type="presParOf" srcId="{4E2954A0-63FD-4674-824E-1CF75435C45B}" destId="{40D734E5-E8C2-4755-B601-CBD809C14BC5}" srcOrd="7" destOrd="0" presId="urn:microsoft.com/office/officeart/2005/8/layout/lProcess1"/>
    <dgm:cxn modelId="{0321B526-4F31-4CF8-A0C1-1995BBF3F34A}" type="presParOf" srcId="{4E2954A0-63FD-4674-824E-1CF75435C45B}" destId="{E10DC544-D70E-4FB0-A606-0B6244E47A77}" srcOrd="8"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FB7E5-D907-4F81-8D1C-7F37E84D1C56}" type="doc">
      <dgm:prSet loTypeId="urn:microsoft.com/office/officeart/2005/8/layout/hList7" loCatId="list" qsTypeId="urn:microsoft.com/office/officeart/2005/8/quickstyle/simple1" qsCatId="simple" csTypeId="urn:microsoft.com/office/officeart/2005/8/colors/accent1_2" csCatId="accent1" phldr="1"/>
      <dgm:spPr/>
    </dgm:pt>
    <dgm:pt modelId="{7BBE94A5-D257-42EA-913F-9680ED5FEB58}">
      <dgm:prSet phldrT="[Texto]" custT="1"/>
      <dgm:spPr>
        <a:noFill/>
        <a:ln>
          <a:solidFill>
            <a:schemeClr val="accent2"/>
          </a:solidFill>
        </a:ln>
      </dgm:spPr>
      <dgm:t>
        <a:bodyPr/>
        <a:lstStyle/>
        <a:p>
          <a:pPr algn="l"/>
          <a:endParaRPr lang="es-MX" sz="1200" b="0">
            <a:solidFill>
              <a:schemeClr val="tx1"/>
            </a:solidFill>
          </a:endParaRPr>
        </a:p>
        <a:p>
          <a:pPr algn="l" rtl="0"/>
          <a:r>
            <a:rPr lang="es-MX" sz="1200" b="1">
              <a:solidFill>
                <a:schemeClr val="tx2"/>
              </a:solidFill>
            </a:rPr>
            <a:t>¿Cuándo aplica?</a:t>
          </a:r>
          <a:r>
            <a:rPr lang="es-MX" sz="1200" b="1">
              <a:solidFill>
                <a:schemeClr val="tx2"/>
              </a:solidFill>
              <a:latin typeface="Trebuchet MS"/>
            </a:rPr>
            <a:t> </a:t>
          </a:r>
          <a:endParaRPr lang="es-MX" sz="1200" b="1">
            <a:solidFill>
              <a:schemeClr val="tx2"/>
            </a:solidFill>
          </a:endParaRPr>
        </a:p>
        <a:p>
          <a:pPr algn="l"/>
          <a:r>
            <a:rPr lang="en-US" sz="1200" b="0" err="1">
              <a:solidFill>
                <a:schemeClr val="tx1"/>
              </a:solidFill>
            </a:rPr>
            <a:t>Aumento</a:t>
          </a:r>
          <a:r>
            <a:rPr lang="en-US" sz="1200" b="0">
              <a:solidFill>
                <a:schemeClr val="tx1"/>
              </a:solidFill>
            </a:rPr>
            <a:t> de I.R </a:t>
          </a:r>
          <a:r>
            <a:rPr lang="en-US" sz="1200" b="0" err="1">
              <a:solidFill>
                <a:schemeClr val="tx1"/>
              </a:solidFill>
            </a:rPr>
            <a:t>en</a:t>
          </a:r>
          <a:r>
            <a:rPr lang="en-US" sz="1200" b="0">
              <a:solidFill>
                <a:schemeClr val="tx1"/>
              </a:solidFill>
            </a:rPr>
            <a:t> </a:t>
          </a:r>
          <a:r>
            <a:rPr lang="en-US" sz="1200" b="0">
              <a:solidFill>
                <a:schemeClr val="accent2"/>
              </a:solidFill>
            </a:rPr>
            <a:t>30% </a:t>
          </a:r>
          <a:r>
            <a:rPr lang="en-US" sz="1200" b="0">
              <a:solidFill>
                <a:schemeClr val="tx1"/>
              </a:solidFill>
            </a:rPr>
            <a:t>/ </a:t>
          </a:r>
          <a:r>
            <a:rPr lang="en-US" sz="1200" b="0">
              <a:solidFill>
                <a:srgbClr val="FF0000"/>
              </a:solidFill>
            </a:rPr>
            <a:t>35%: </a:t>
          </a:r>
          <a:r>
            <a:rPr lang="en-US" sz="1200" b="0">
              <a:solidFill>
                <a:schemeClr val="tx1"/>
              </a:solidFill>
            </a:rPr>
            <a:t>6 meses.</a:t>
          </a:r>
        </a:p>
        <a:p>
          <a:pPr algn="l"/>
          <a:r>
            <a:rPr lang="en-US" sz="1200" b="0" err="1">
              <a:solidFill>
                <a:schemeClr val="tx1"/>
              </a:solidFill>
            </a:rPr>
            <a:t>Aumento</a:t>
          </a:r>
          <a:r>
            <a:rPr lang="en-US" sz="1200" b="0">
              <a:solidFill>
                <a:schemeClr val="tx1"/>
              </a:solidFill>
            </a:rPr>
            <a:t> de IR </a:t>
          </a:r>
          <a:r>
            <a:rPr lang="en-US" sz="1200" b="0" err="1">
              <a:solidFill>
                <a:schemeClr val="tx1"/>
              </a:solidFill>
            </a:rPr>
            <a:t>en</a:t>
          </a:r>
          <a:r>
            <a:rPr lang="en-US" sz="1200" b="0">
              <a:solidFill>
                <a:schemeClr val="tx1"/>
              </a:solidFill>
            </a:rPr>
            <a:t> </a:t>
          </a:r>
          <a:r>
            <a:rPr lang="en-US" sz="1200" b="0">
              <a:solidFill>
                <a:schemeClr val="accent2"/>
              </a:solidFill>
            </a:rPr>
            <a:t>20%/ </a:t>
          </a:r>
          <a:r>
            <a:rPr lang="en-US" sz="1200" b="0">
              <a:solidFill>
                <a:srgbClr val="FF0000"/>
              </a:solidFill>
            </a:rPr>
            <a:t>25%: </a:t>
          </a:r>
          <a:r>
            <a:rPr lang="en-US" sz="1200" b="0">
              <a:solidFill>
                <a:schemeClr val="tx1"/>
              </a:solidFill>
            </a:rPr>
            <a:t>12 meses.</a:t>
          </a:r>
        </a:p>
        <a:p>
          <a:pPr algn="l"/>
          <a:endParaRPr lang="en-US" sz="1200" b="0">
            <a:solidFill>
              <a:schemeClr val="tx1"/>
            </a:solidFill>
          </a:endParaRPr>
        </a:p>
      </dgm:t>
    </dgm:pt>
    <dgm:pt modelId="{E832E022-A259-4C2B-BE8B-C9C5D7962DAD}" type="sibTrans" cxnId="{653AB9D5-F074-4A53-8B8F-4A469206E7FE}">
      <dgm:prSet/>
      <dgm:spPr/>
      <dgm:t>
        <a:bodyPr/>
        <a:lstStyle/>
        <a:p>
          <a:endParaRPr lang="en-US" sz="1200" b="0"/>
        </a:p>
      </dgm:t>
    </dgm:pt>
    <dgm:pt modelId="{310EFFA9-86F9-4BE2-B4D3-154AC81D962A}" type="parTrans" cxnId="{653AB9D5-F074-4A53-8B8F-4A469206E7FE}">
      <dgm:prSet/>
      <dgm:spPr/>
      <dgm:t>
        <a:bodyPr/>
        <a:lstStyle/>
        <a:p>
          <a:endParaRPr lang="en-US" sz="1200" b="0"/>
        </a:p>
      </dgm:t>
    </dgm:pt>
    <dgm:pt modelId="{B6077305-0BC6-4FC3-91C7-4353B4C4AEA7}">
      <dgm:prSet phldrT="[Texto]" custT="1"/>
      <dgm:spPr>
        <a:noFill/>
        <a:ln>
          <a:solidFill>
            <a:schemeClr val="accent2"/>
          </a:solidFill>
        </a:ln>
      </dgm:spPr>
      <dgm:t>
        <a:bodyPr/>
        <a:lstStyle/>
        <a:p>
          <a:pPr algn="l"/>
          <a:r>
            <a:rPr lang="es-MX" sz="1200" b="0">
              <a:solidFill>
                <a:schemeClr val="tx1"/>
              </a:solidFill>
            </a:rPr>
            <a:t>Se podrán corregir las declaraciones dentro del </a:t>
          </a:r>
          <a:r>
            <a:rPr lang="es-MX" sz="1200" b="1">
              <a:solidFill>
                <a:schemeClr val="tx2"/>
              </a:solidFill>
            </a:rPr>
            <a:t>nuevo </a:t>
          </a:r>
          <a:r>
            <a:rPr lang="es-MX" sz="1200" b="1">
              <a:solidFill>
                <a:schemeClr val="tx2"/>
              </a:solidFill>
              <a:latin typeface="Trebuchet MS"/>
            </a:rPr>
            <a:t>término</a:t>
          </a:r>
          <a:r>
            <a:rPr lang="es-MX" sz="1200" b="1">
              <a:solidFill>
                <a:schemeClr val="tx2"/>
              </a:solidFill>
            </a:rPr>
            <a:t> de firmeza </a:t>
          </a:r>
          <a:r>
            <a:rPr lang="es-MX" sz="1200" b="0">
              <a:solidFill>
                <a:schemeClr val="tx1"/>
              </a:solidFill>
            </a:rPr>
            <a:t>sin que ello afecte el beneficio.</a:t>
          </a:r>
          <a:endParaRPr lang="en-US" sz="1200" b="0">
            <a:solidFill>
              <a:schemeClr val="tx1"/>
            </a:solidFill>
          </a:endParaRPr>
        </a:p>
      </dgm:t>
    </dgm:pt>
    <dgm:pt modelId="{3626C311-F50F-4B87-A88E-4F63A3EE745A}" type="sibTrans" cxnId="{CB3ADD83-48C1-40CC-8023-B204137CB527}">
      <dgm:prSet/>
      <dgm:spPr/>
      <dgm:t>
        <a:bodyPr/>
        <a:lstStyle/>
        <a:p>
          <a:endParaRPr lang="en-US" sz="1200" b="0"/>
        </a:p>
      </dgm:t>
    </dgm:pt>
    <dgm:pt modelId="{C64B5AAF-F3C6-4251-9D6E-E7A18246BFBB}" type="parTrans" cxnId="{CB3ADD83-48C1-40CC-8023-B204137CB527}">
      <dgm:prSet/>
      <dgm:spPr/>
      <dgm:t>
        <a:bodyPr/>
        <a:lstStyle/>
        <a:p>
          <a:endParaRPr lang="en-US" sz="1200" b="0"/>
        </a:p>
      </dgm:t>
    </dgm:pt>
    <dgm:pt modelId="{63119577-6F6E-4494-9049-204D07B5E17C}">
      <dgm:prSet phldrT="[Texto]" custT="1"/>
      <dgm:spPr>
        <a:noFill/>
        <a:ln>
          <a:solidFill>
            <a:schemeClr val="accent2"/>
          </a:solidFill>
        </a:ln>
      </dgm:spPr>
      <dgm:t>
        <a:bodyPr/>
        <a:lstStyle/>
        <a:p>
          <a:pPr algn="l"/>
          <a:r>
            <a:rPr lang="es-CO" sz="1200" b="1">
              <a:solidFill>
                <a:schemeClr val="tx2"/>
              </a:solidFill>
            </a:rPr>
            <a:t>¿Qué es?</a:t>
          </a:r>
          <a:r>
            <a:rPr lang="es-CO" sz="1200" b="0">
              <a:solidFill>
                <a:schemeClr val="tx1"/>
              </a:solidFill>
            </a:rPr>
            <a:t> Disminución de término de firmeza de 3 años a 6 o 12 meses.</a:t>
          </a:r>
        </a:p>
      </dgm:t>
    </dgm:pt>
    <dgm:pt modelId="{1F7FB4B0-816F-4843-96D5-594CD572F739}" type="parTrans" cxnId="{44CA632E-7CBB-4977-BEA3-A003A3935100}">
      <dgm:prSet/>
      <dgm:spPr/>
      <dgm:t>
        <a:bodyPr/>
        <a:lstStyle/>
        <a:p>
          <a:endParaRPr lang="en-US" sz="1200" b="0"/>
        </a:p>
      </dgm:t>
    </dgm:pt>
    <dgm:pt modelId="{DCF1BF4F-D55D-486E-9B1B-DD565F30D8E9}" type="sibTrans" cxnId="{44CA632E-7CBB-4977-BEA3-A003A3935100}">
      <dgm:prSet/>
      <dgm:spPr/>
      <dgm:t>
        <a:bodyPr/>
        <a:lstStyle/>
        <a:p>
          <a:endParaRPr lang="en-US" sz="1200" b="0"/>
        </a:p>
      </dgm:t>
    </dgm:pt>
    <dgm:pt modelId="{48D51CA0-9DF1-4D48-9C3A-445A0D743474}">
      <dgm:prSet phldrT="[Texto]" custT="1"/>
      <dgm:spPr>
        <a:noFill/>
        <a:ln>
          <a:solidFill>
            <a:schemeClr val="accent2"/>
          </a:solidFill>
        </a:ln>
      </dgm:spPr>
      <dgm:t>
        <a:bodyPr/>
        <a:lstStyle/>
        <a:p>
          <a:pPr algn="l"/>
          <a:r>
            <a:rPr lang="en-US" sz="1200" b="0">
              <a:solidFill>
                <a:schemeClr val="tx1"/>
              </a:solidFill>
            </a:rPr>
            <a:t>En </a:t>
          </a:r>
          <a:r>
            <a:rPr lang="en-US" sz="1200" b="0" err="1">
              <a:solidFill>
                <a:schemeClr val="tx1"/>
              </a:solidFill>
            </a:rPr>
            <a:t>caso</a:t>
          </a:r>
          <a:r>
            <a:rPr lang="en-US" sz="1200" b="0">
              <a:solidFill>
                <a:schemeClr val="tx1"/>
              </a:solidFill>
            </a:rPr>
            <a:t> de que </a:t>
          </a:r>
          <a:r>
            <a:rPr lang="en-US" sz="1200" b="0" err="1">
              <a:solidFill>
                <a:schemeClr val="tx1"/>
              </a:solidFill>
            </a:rPr>
            <a:t>haya</a:t>
          </a:r>
          <a:r>
            <a:rPr lang="en-US" sz="1200" b="0">
              <a:solidFill>
                <a:schemeClr val="tx1"/>
              </a:solidFill>
            </a:rPr>
            <a:t> </a:t>
          </a:r>
          <a:r>
            <a:rPr lang="en-US" sz="1200" b="0" err="1">
              <a:solidFill>
                <a:schemeClr val="tx1"/>
              </a:solidFill>
            </a:rPr>
            <a:t>saldo</a:t>
          </a:r>
          <a:r>
            <a:rPr lang="en-US" sz="1200" b="0">
              <a:solidFill>
                <a:schemeClr val="tx1"/>
              </a:solidFill>
            </a:rPr>
            <a:t> a favor, </a:t>
          </a:r>
          <a:r>
            <a:rPr lang="es-419" sz="1200" b="0" i="0">
              <a:solidFill>
                <a:schemeClr val="tx1"/>
              </a:solidFill>
            </a:rPr>
            <a:t>este </a:t>
          </a:r>
          <a:r>
            <a:rPr lang="es-419" sz="1200" b="1" i="0">
              <a:solidFill>
                <a:schemeClr val="tx2"/>
              </a:solidFill>
            </a:rPr>
            <a:t>deberá solicitarse</a:t>
          </a:r>
          <a:r>
            <a:rPr lang="es-419" sz="1200" b="0" i="0">
              <a:solidFill>
                <a:schemeClr val="tx1"/>
              </a:solidFill>
            </a:rPr>
            <a:t> dentro del nuevo término de firmeza.</a:t>
          </a:r>
          <a:endParaRPr lang="en-US" sz="1200" b="0">
            <a:solidFill>
              <a:schemeClr val="tx1"/>
            </a:solidFill>
          </a:endParaRPr>
        </a:p>
      </dgm:t>
    </dgm:pt>
    <dgm:pt modelId="{DA86F6AA-47E7-43A6-A771-8FF4EC5C5A88}" type="parTrans" cxnId="{99A5E65F-D2CB-4F51-8E75-363D7A8B8098}">
      <dgm:prSet/>
      <dgm:spPr/>
      <dgm:t>
        <a:bodyPr/>
        <a:lstStyle/>
        <a:p>
          <a:endParaRPr lang="en-US" sz="1200" b="0"/>
        </a:p>
      </dgm:t>
    </dgm:pt>
    <dgm:pt modelId="{7B8D49FC-39B0-4DB7-AF50-0D2BA3140A14}" type="sibTrans" cxnId="{99A5E65F-D2CB-4F51-8E75-363D7A8B8098}">
      <dgm:prSet/>
      <dgm:spPr/>
      <dgm:t>
        <a:bodyPr/>
        <a:lstStyle/>
        <a:p>
          <a:endParaRPr lang="en-US" sz="1200" b="0"/>
        </a:p>
      </dgm:t>
    </dgm:pt>
    <dgm:pt modelId="{3DEE1DDF-44EE-4455-869D-76897FD4CEF8}">
      <dgm:prSet phldrT="[Texto]" custT="1"/>
      <dgm:spPr>
        <a:noFill/>
        <a:ln>
          <a:solidFill>
            <a:schemeClr val="accent2"/>
          </a:solidFill>
        </a:ln>
      </dgm:spPr>
      <dgm:t>
        <a:bodyPr/>
        <a:lstStyle/>
        <a:p>
          <a:pPr algn="l"/>
          <a:r>
            <a:rPr lang="es-ES" sz="1200" b="0">
              <a:solidFill>
                <a:schemeClr val="tx1"/>
              </a:solidFill>
            </a:rPr>
            <a:t>Para la aplicación del beneficio la declaración debió </a:t>
          </a:r>
          <a:r>
            <a:rPr lang="es-ES" sz="1200" b="1">
              <a:solidFill>
                <a:schemeClr val="tx2"/>
              </a:solidFill>
            </a:rPr>
            <a:t>presentarse y pagarse</a:t>
          </a:r>
          <a:r>
            <a:rPr lang="es-ES" sz="1200" b="0">
              <a:solidFill>
                <a:schemeClr val="tx1"/>
              </a:solidFill>
            </a:rPr>
            <a:t> a tiempo y las retenciones deben ser reales.</a:t>
          </a:r>
          <a:endParaRPr lang="en-US" sz="1200" b="0">
            <a:solidFill>
              <a:schemeClr val="tx1"/>
            </a:solidFill>
          </a:endParaRPr>
        </a:p>
      </dgm:t>
    </dgm:pt>
    <dgm:pt modelId="{6FC24F3F-28AD-44A7-8AC9-EC469DE7443F}" type="parTrans" cxnId="{7FB8A5EF-9617-49CF-9B02-89B11C66BDFF}">
      <dgm:prSet/>
      <dgm:spPr/>
      <dgm:t>
        <a:bodyPr/>
        <a:lstStyle/>
        <a:p>
          <a:endParaRPr lang="es-CO" sz="1200" b="0"/>
        </a:p>
      </dgm:t>
    </dgm:pt>
    <dgm:pt modelId="{5644FEE6-EC45-4716-BCAA-32FDF8AFB62C}" type="sibTrans" cxnId="{7FB8A5EF-9617-49CF-9B02-89B11C66BDFF}">
      <dgm:prSet/>
      <dgm:spPr/>
      <dgm:t>
        <a:bodyPr/>
        <a:lstStyle/>
        <a:p>
          <a:endParaRPr lang="es-CO" sz="1200" b="0"/>
        </a:p>
      </dgm:t>
    </dgm:pt>
    <dgm:pt modelId="{5FDCADF3-C881-4553-B10E-21C0C2A819FF}" type="pres">
      <dgm:prSet presAssocID="{79FFB7E5-D907-4F81-8D1C-7F37E84D1C56}" presName="Name0" presStyleCnt="0">
        <dgm:presLayoutVars>
          <dgm:dir/>
          <dgm:resizeHandles val="exact"/>
        </dgm:presLayoutVars>
      </dgm:prSet>
      <dgm:spPr/>
    </dgm:pt>
    <dgm:pt modelId="{C6EF354D-436E-488B-B45C-FDF86FC7ECEF}" type="pres">
      <dgm:prSet presAssocID="{79FFB7E5-D907-4F81-8D1C-7F37E84D1C56}" presName="fgShape" presStyleLbl="fgShp" presStyleIdx="0" presStyleCnt="1" custScaleY="192477"/>
      <dgm:spPr>
        <a:solidFill>
          <a:schemeClr val="tx1"/>
        </a:solidFill>
        <a:ln>
          <a:noFill/>
        </a:ln>
      </dgm:spPr>
    </dgm:pt>
    <dgm:pt modelId="{D718797C-F6C6-41E9-B740-119E0A6CADF0}" type="pres">
      <dgm:prSet presAssocID="{79FFB7E5-D907-4F81-8D1C-7F37E84D1C56}" presName="linComp" presStyleCnt="0"/>
      <dgm:spPr/>
    </dgm:pt>
    <dgm:pt modelId="{423EADE5-B17C-449F-8313-EE9702951E79}" type="pres">
      <dgm:prSet presAssocID="{63119577-6F6E-4494-9049-204D07B5E17C}" presName="compNode" presStyleCnt="0"/>
      <dgm:spPr/>
    </dgm:pt>
    <dgm:pt modelId="{EFAA427C-C9B2-4DD3-A108-15D8D10C6E08}" type="pres">
      <dgm:prSet presAssocID="{63119577-6F6E-4494-9049-204D07B5E17C}" presName="bkgdShape" presStyleLbl="node1" presStyleIdx="0" presStyleCnt="5"/>
      <dgm:spPr/>
    </dgm:pt>
    <dgm:pt modelId="{BD6C3C1F-162B-4632-80E0-C05C6D0C21D4}" type="pres">
      <dgm:prSet presAssocID="{63119577-6F6E-4494-9049-204D07B5E17C}" presName="nodeTx" presStyleLbl="node1" presStyleIdx="0" presStyleCnt="5">
        <dgm:presLayoutVars>
          <dgm:bulletEnabled val="1"/>
        </dgm:presLayoutVars>
      </dgm:prSet>
      <dgm:spPr/>
    </dgm:pt>
    <dgm:pt modelId="{15A9F900-00E2-466C-92F2-855F030E2EEA}" type="pres">
      <dgm:prSet presAssocID="{63119577-6F6E-4494-9049-204D07B5E17C}" presName="invisiNode" presStyleLbl="node1" presStyleIdx="0" presStyleCnt="5"/>
      <dgm:spPr/>
    </dgm:pt>
    <dgm:pt modelId="{6558F71B-51C7-479C-8CCD-516A226E5AB8}" type="pres">
      <dgm:prSet presAssocID="{63119577-6F6E-4494-9049-204D07B5E17C}" presName="imagNode" presStyleLbl="fgImgPlace1" presStyleIdx="0" presStyleCnt="5"/>
      <dgm:spPr>
        <a:solidFill>
          <a:schemeClr val="bg1"/>
        </a:solidFill>
      </dgm:spPr>
    </dgm:pt>
    <dgm:pt modelId="{BF6E5AA7-D1CB-4B4E-BA91-A85EBECD58BB}" type="pres">
      <dgm:prSet presAssocID="{DCF1BF4F-D55D-486E-9B1B-DD565F30D8E9}" presName="sibTrans" presStyleLbl="sibTrans2D1" presStyleIdx="0" presStyleCnt="0"/>
      <dgm:spPr/>
    </dgm:pt>
    <dgm:pt modelId="{8C74FB9C-F763-43DB-A71B-86156BC746C4}" type="pres">
      <dgm:prSet presAssocID="{7BBE94A5-D257-42EA-913F-9680ED5FEB58}" presName="compNode" presStyleCnt="0"/>
      <dgm:spPr/>
    </dgm:pt>
    <dgm:pt modelId="{90780450-7830-446E-960A-6ECCF2F9D789}" type="pres">
      <dgm:prSet presAssocID="{7BBE94A5-D257-42EA-913F-9680ED5FEB58}" presName="bkgdShape" presStyleLbl="node1" presStyleIdx="1" presStyleCnt="5" custLinFactNeighborX="-862"/>
      <dgm:spPr/>
    </dgm:pt>
    <dgm:pt modelId="{66374E8D-A641-4AC4-95E1-021FCB0BB993}" type="pres">
      <dgm:prSet presAssocID="{7BBE94A5-D257-42EA-913F-9680ED5FEB58}" presName="nodeTx" presStyleLbl="node1" presStyleIdx="1" presStyleCnt="5">
        <dgm:presLayoutVars>
          <dgm:bulletEnabled val="1"/>
        </dgm:presLayoutVars>
      </dgm:prSet>
      <dgm:spPr/>
    </dgm:pt>
    <dgm:pt modelId="{C3CE744D-802E-4AC2-BA23-B01552E602D8}" type="pres">
      <dgm:prSet presAssocID="{7BBE94A5-D257-42EA-913F-9680ED5FEB58}" presName="invisiNode" presStyleLbl="node1" presStyleIdx="1" presStyleCnt="5"/>
      <dgm:spPr/>
    </dgm:pt>
    <dgm:pt modelId="{74BE9CD8-F781-4365-B732-3BD75B05D79F}" type="pres">
      <dgm:prSet presAssocID="{7BBE94A5-D257-42EA-913F-9680ED5FEB58}" presName="imagNode" presStyleLbl="fgImgPlace1" presStyleIdx="1" presStyleCnt="5"/>
      <dgm:spPr>
        <a:solidFill>
          <a:schemeClr val="bg1"/>
        </a:solidFill>
      </dgm:spPr>
    </dgm:pt>
    <dgm:pt modelId="{F5AD6063-B304-4CD6-8E8D-541FD86729BD}" type="pres">
      <dgm:prSet presAssocID="{E832E022-A259-4C2B-BE8B-C9C5D7962DAD}" presName="sibTrans" presStyleLbl="sibTrans2D1" presStyleIdx="0" presStyleCnt="0"/>
      <dgm:spPr/>
    </dgm:pt>
    <dgm:pt modelId="{BB6DA275-F954-45A6-BDD7-B11D2FA0FBA2}" type="pres">
      <dgm:prSet presAssocID="{B6077305-0BC6-4FC3-91C7-4353B4C4AEA7}" presName="compNode" presStyleCnt="0"/>
      <dgm:spPr/>
    </dgm:pt>
    <dgm:pt modelId="{F5798BF2-C4E8-48A4-910A-96F135ACAA1B}" type="pres">
      <dgm:prSet presAssocID="{B6077305-0BC6-4FC3-91C7-4353B4C4AEA7}" presName="bkgdShape" presStyleLbl="node1" presStyleIdx="2" presStyleCnt="5" custLinFactNeighborX="-168" custLinFactNeighborY="-2063"/>
      <dgm:spPr/>
    </dgm:pt>
    <dgm:pt modelId="{5314D325-7CF1-427F-A661-029342B9CBBB}" type="pres">
      <dgm:prSet presAssocID="{B6077305-0BC6-4FC3-91C7-4353B4C4AEA7}" presName="nodeTx" presStyleLbl="node1" presStyleIdx="2" presStyleCnt="5">
        <dgm:presLayoutVars>
          <dgm:bulletEnabled val="1"/>
        </dgm:presLayoutVars>
      </dgm:prSet>
      <dgm:spPr/>
    </dgm:pt>
    <dgm:pt modelId="{20FEEF9C-2B66-42EC-94AB-2EFD366C28ED}" type="pres">
      <dgm:prSet presAssocID="{B6077305-0BC6-4FC3-91C7-4353B4C4AEA7}" presName="invisiNode" presStyleLbl="node1" presStyleIdx="2" presStyleCnt="5"/>
      <dgm:spPr/>
    </dgm:pt>
    <dgm:pt modelId="{E2EA7D8E-8F68-49DD-AC00-3A39B6702790}" type="pres">
      <dgm:prSet presAssocID="{B6077305-0BC6-4FC3-91C7-4353B4C4AEA7}" presName="imagNode" presStyleLbl="fgImgPlace1" presStyleIdx="2" presStyleCnt="5"/>
      <dgm:spPr>
        <a:solidFill>
          <a:schemeClr val="bg1"/>
        </a:solidFill>
      </dgm:spPr>
    </dgm:pt>
    <dgm:pt modelId="{93FF45A8-25BC-4249-A8DF-A2BE40D249CF}" type="pres">
      <dgm:prSet presAssocID="{3626C311-F50F-4B87-A88E-4F63A3EE745A}" presName="sibTrans" presStyleLbl="sibTrans2D1" presStyleIdx="0" presStyleCnt="0"/>
      <dgm:spPr/>
    </dgm:pt>
    <dgm:pt modelId="{24B4730D-A51E-4C6B-BB47-89479A633206}" type="pres">
      <dgm:prSet presAssocID="{48D51CA0-9DF1-4D48-9C3A-445A0D743474}" presName="compNode" presStyleCnt="0"/>
      <dgm:spPr/>
    </dgm:pt>
    <dgm:pt modelId="{C055733D-C210-4FA9-BED9-31F61F7DC24F}" type="pres">
      <dgm:prSet presAssocID="{48D51CA0-9DF1-4D48-9C3A-445A0D743474}" presName="bkgdShape" presStyleLbl="node1" presStyleIdx="3" presStyleCnt="5"/>
      <dgm:spPr/>
    </dgm:pt>
    <dgm:pt modelId="{5643FD3F-C4C9-4748-8465-3855C7092D21}" type="pres">
      <dgm:prSet presAssocID="{48D51CA0-9DF1-4D48-9C3A-445A0D743474}" presName="nodeTx" presStyleLbl="node1" presStyleIdx="3" presStyleCnt="5">
        <dgm:presLayoutVars>
          <dgm:bulletEnabled val="1"/>
        </dgm:presLayoutVars>
      </dgm:prSet>
      <dgm:spPr/>
    </dgm:pt>
    <dgm:pt modelId="{F2749AE9-4ABF-408F-8435-3BB9C7E42253}" type="pres">
      <dgm:prSet presAssocID="{48D51CA0-9DF1-4D48-9C3A-445A0D743474}" presName="invisiNode" presStyleLbl="node1" presStyleIdx="3" presStyleCnt="5"/>
      <dgm:spPr/>
    </dgm:pt>
    <dgm:pt modelId="{15B6599F-DC86-4A0C-BDE8-BBB34933D2F6}" type="pres">
      <dgm:prSet presAssocID="{48D51CA0-9DF1-4D48-9C3A-445A0D743474}" presName="imagNode" presStyleLbl="fgImgPlace1" presStyleIdx="3" presStyleCnt="5"/>
      <dgm:spPr>
        <a:solidFill>
          <a:schemeClr val="bg1"/>
        </a:solidFill>
      </dgm:spPr>
    </dgm:pt>
    <dgm:pt modelId="{4840020A-7362-4F67-94A2-2D81D316E61E}" type="pres">
      <dgm:prSet presAssocID="{7B8D49FC-39B0-4DB7-AF50-0D2BA3140A14}" presName="sibTrans" presStyleLbl="sibTrans2D1" presStyleIdx="0" presStyleCnt="0"/>
      <dgm:spPr/>
    </dgm:pt>
    <dgm:pt modelId="{FBFD67DC-C8C1-4B18-8706-B61C2A307287}" type="pres">
      <dgm:prSet presAssocID="{3DEE1DDF-44EE-4455-869D-76897FD4CEF8}" presName="compNode" presStyleCnt="0"/>
      <dgm:spPr/>
    </dgm:pt>
    <dgm:pt modelId="{44E972B7-2DD3-4366-897C-F73FA0EF71E4}" type="pres">
      <dgm:prSet presAssocID="{3DEE1DDF-44EE-4455-869D-76897FD4CEF8}" presName="bkgdShape" presStyleLbl="node1" presStyleIdx="4" presStyleCnt="5" custLinFactNeighborX="0"/>
      <dgm:spPr/>
    </dgm:pt>
    <dgm:pt modelId="{9423BFF1-052A-42D8-81BA-BA65EB31F96C}" type="pres">
      <dgm:prSet presAssocID="{3DEE1DDF-44EE-4455-869D-76897FD4CEF8}" presName="nodeTx" presStyleLbl="node1" presStyleIdx="4" presStyleCnt="5">
        <dgm:presLayoutVars>
          <dgm:bulletEnabled val="1"/>
        </dgm:presLayoutVars>
      </dgm:prSet>
      <dgm:spPr/>
    </dgm:pt>
    <dgm:pt modelId="{4A04BAE0-3FE9-4700-8CC7-A11203DC67B8}" type="pres">
      <dgm:prSet presAssocID="{3DEE1DDF-44EE-4455-869D-76897FD4CEF8}" presName="invisiNode" presStyleLbl="node1" presStyleIdx="4" presStyleCnt="5"/>
      <dgm:spPr/>
    </dgm:pt>
    <dgm:pt modelId="{E7F52B24-60B5-409B-8355-27A0BC1D5674}" type="pres">
      <dgm:prSet presAssocID="{3DEE1DDF-44EE-4455-869D-76897FD4CEF8}" presName="imagNode" presStyleLbl="fgImgPlace1" presStyleIdx="4" presStyleCnt="5"/>
      <dgm:spPr>
        <a:solidFill>
          <a:schemeClr val="bg1"/>
        </a:solidFill>
      </dgm:spPr>
    </dgm:pt>
  </dgm:ptLst>
  <dgm:cxnLst>
    <dgm:cxn modelId="{B22FEE28-7264-4586-B680-E5998DC1238D}" type="presOf" srcId="{7BBE94A5-D257-42EA-913F-9680ED5FEB58}" destId="{66374E8D-A641-4AC4-95E1-021FCB0BB993}" srcOrd="1" destOrd="0" presId="urn:microsoft.com/office/officeart/2005/8/layout/hList7"/>
    <dgm:cxn modelId="{1D6A072E-3B20-4ABF-9E8E-01EB45876132}" type="presOf" srcId="{B6077305-0BC6-4FC3-91C7-4353B4C4AEA7}" destId="{5314D325-7CF1-427F-A661-029342B9CBBB}" srcOrd="1" destOrd="0" presId="urn:microsoft.com/office/officeart/2005/8/layout/hList7"/>
    <dgm:cxn modelId="{44CA632E-7CBB-4977-BEA3-A003A3935100}" srcId="{79FFB7E5-D907-4F81-8D1C-7F37E84D1C56}" destId="{63119577-6F6E-4494-9049-204D07B5E17C}" srcOrd="0" destOrd="0" parTransId="{1F7FB4B0-816F-4843-96D5-594CD572F739}" sibTransId="{DCF1BF4F-D55D-486E-9B1B-DD565F30D8E9}"/>
    <dgm:cxn modelId="{2ECD2336-A07F-492E-9460-5FFFBAE8F89C}" type="presOf" srcId="{7B8D49FC-39B0-4DB7-AF50-0D2BA3140A14}" destId="{4840020A-7362-4F67-94A2-2D81D316E61E}" srcOrd="0" destOrd="0" presId="urn:microsoft.com/office/officeart/2005/8/layout/hList7"/>
    <dgm:cxn modelId="{99A5E65F-D2CB-4F51-8E75-363D7A8B8098}" srcId="{79FFB7E5-D907-4F81-8D1C-7F37E84D1C56}" destId="{48D51CA0-9DF1-4D48-9C3A-445A0D743474}" srcOrd="3" destOrd="0" parTransId="{DA86F6AA-47E7-43A6-A771-8FF4EC5C5A88}" sibTransId="{7B8D49FC-39B0-4DB7-AF50-0D2BA3140A14}"/>
    <dgm:cxn modelId="{DCA5D169-FF1C-4AB4-A467-7080D7F91B0D}" type="presOf" srcId="{48D51CA0-9DF1-4D48-9C3A-445A0D743474}" destId="{C055733D-C210-4FA9-BED9-31F61F7DC24F}" srcOrd="0" destOrd="0" presId="urn:microsoft.com/office/officeart/2005/8/layout/hList7"/>
    <dgm:cxn modelId="{D8CA194F-2BAA-4719-9942-9F5D200DFEE9}" type="presOf" srcId="{48D51CA0-9DF1-4D48-9C3A-445A0D743474}" destId="{5643FD3F-C4C9-4748-8465-3855C7092D21}" srcOrd="1" destOrd="0" presId="urn:microsoft.com/office/officeart/2005/8/layout/hList7"/>
    <dgm:cxn modelId="{2292F77B-2B8D-4652-A574-6D16F648C035}" type="presOf" srcId="{3DEE1DDF-44EE-4455-869D-76897FD4CEF8}" destId="{9423BFF1-052A-42D8-81BA-BA65EB31F96C}" srcOrd="1" destOrd="0" presId="urn:microsoft.com/office/officeart/2005/8/layout/hList7"/>
    <dgm:cxn modelId="{CB3ADD83-48C1-40CC-8023-B204137CB527}" srcId="{79FFB7E5-D907-4F81-8D1C-7F37E84D1C56}" destId="{B6077305-0BC6-4FC3-91C7-4353B4C4AEA7}" srcOrd="2" destOrd="0" parTransId="{C64B5AAF-F3C6-4251-9D6E-E7A18246BFBB}" sibTransId="{3626C311-F50F-4B87-A88E-4F63A3EE745A}"/>
    <dgm:cxn modelId="{2D741A87-AEAC-4FB4-AF65-28A817BD0248}" type="presOf" srcId="{B6077305-0BC6-4FC3-91C7-4353B4C4AEA7}" destId="{F5798BF2-C4E8-48A4-910A-96F135ACAA1B}" srcOrd="0" destOrd="0" presId="urn:microsoft.com/office/officeart/2005/8/layout/hList7"/>
    <dgm:cxn modelId="{FD55168F-73E8-4AC9-AEB6-B6E3C8CA58CD}" type="presOf" srcId="{63119577-6F6E-4494-9049-204D07B5E17C}" destId="{EFAA427C-C9B2-4DD3-A108-15D8D10C6E08}" srcOrd="0" destOrd="0" presId="urn:microsoft.com/office/officeart/2005/8/layout/hList7"/>
    <dgm:cxn modelId="{13462C8F-0908-4E2A-AEE3-CEFCF842329C}" type="presOf" srcId="{E832E022-A259-4C2B-BE8B-C9C5D7962DAD}" destId="{F5AD6063-B304-4CD6-8E8D-541FD86729BD}" srcOrd="0" destOrd="0" presId="urn:microsoft.com/office/officeart/2005/8/layout/hList7"/>
    <dgm:cxn modelId="{6EF166D0-EBEB-481C-9F28-0CBDCF5CFFEF}" type="presOf" srcId="{7BBE94A5-D257-42EA-913F-9680ED5FEB58}" destId="{90780450-7830-446E-960A-6ECCF2F9D789}" srcOrd="0" destOrd="0" presId="urn:microsoft.com/office/officeart/2005/8/layout/hList7"/>
    <dgm:cxn modelId="{D086B8D5-BAE7-4E43-808C-49DAA11616F5}" type="presOf" srcId="{3DEE1DDF-44EE-4455-869D-76897FD4CEF8}" destId="{44E972B7-2DD3-4366-897C-F73FA0EF71E4}" srcOrd="0" destOrd="0" presId="urn:microsoft.com/office/officeart/2005/8/layout/hList7"/>
    <dgm:cxn modelId="{653AB9D5-F074-4A53-8B8F-4A469206E7FE}" srcId="{79FFB7E5-D907-4F81-8D1C-7F37E84D1C56}" destId="{7BBE94A5-D257-42EA-913F-9680ED5FEB58}" srcOrd="1" destOrd="0" parTransId="{310EFFA9-86F9-4BE2-B4D3-154AC81D962A}" sibTransId="{E832E022-A259-4C2B-BE8B-C9C5D7962DAD}"/>
    <dgm:cxn modelId="{D8E896D8-8EA1-483F-BF6A-E5D27C5BAE71}" type="presOf" srcId="{79FFB7E5-D907-4F81-8D1C-7F37E84D1C56}" destId="{5FDCADF3-C881-4553-B10E-21C0C2A819FF}" srcOrd="0" destOrd="0" presId="urn:microsoft.com/office/officeart/2005/8/layout/hList7"/>
    <dgm:cxn modelId="{F84CB5E3-058C-4E1F-A363-DAA96096B039}" type="presOf" srcId="{63119577-6F6E-4494-9049-204D07B5E17C}" destId="{BD6C3C1F-162B-4632-80E0-C05C6D0C21D4}" srcOrd="1" destOrd="0" presId="urn:microsoft.com/office/officeart/2005/8/layout/hList7"/>
    <dgm:cxn modelId="{7FB8A5EF-9617-49CF-9B02-89B11C66BDFF}" srcId="{79FFB7E5-D907-4F81-8D1C-7F37E84D1C56}" destId="{3DEE1DDF-44EE-4455-869D-76897FD4CEF8}" srcOrd="4" destOrd="0" parTransId="{6FC24F3F-28AD-44A7-8AC9-EC469DE7443F}" sibTransId="{5644FEE6-EC45-4716-BCAA-32FDF8AFB62C}"/>
    <dgm:cxn modelId="{C7ACAFF1-EE0C-4E4F-B926-24EE2BC82CA0}" type="presOf" srcId="{3626C311-F50F-4B87-A88E-4F63A3EE745A}" destId="{93FF45A8-25BC-4249-A8DF-A2BE40D249CF}" srcOrd="0" destOrd="0" presId="urn:microsoft.com/office/officeart/2005/8/layout/hList7"/>
    <dgm:cxn modelId="{0D0F8EF2-729B-43BC-AE66-68CF368A6CFC}" type="presOf" srcId="{DCF1BF4F-D55D-486E-9B1B-DD565F30D8E9}" destId="{BF6E5AA7-D1CB-4B4E-BA91-A85EBECD58BB}" srcOrd="0" destOrd="0" presId="urn:microsoft.com/office/officeart/2005/8/layout/hList7"/>
    <dgm:cxn modelId="{B06EB55B-E4A9-4A30-BA8D-3A5EB358783F}" type="presParOf" srcId="{5FDCADF3-C881-4553-B10E-21C0C2A819FF}" destId="{C6EF354D-436E-488B-B45C-FDF86FC7ECEF}" srcOrd="0" destOrd="0" presId="urn:microsoft.com/office/officeart/2005/8/layout/hList7"/>
    <dgm:cxn modelId="{3D4653EC-18BB-452F-983D-7C4DB8795470}" type="presParOf" srcId="{5FDCADF3-C881-4553-B10E-21C0C2A819FF}" destId="{D718797C-F6C6-41E9-B740-119E0A6CADF0}" srcOrd="1" destOrd="0" presId="urn:microsoft.com/office/officeart/2005/8/layout/hList7"/>
    <dgm:cxn modelId="{23F4D02F-CA29-4CCC-B973-CAB3C257DCEF}" type="presParOf" srcId="{D718797C-F6C6-41E9-B740-119E0A6CADF0}" destId="{423EADE5-B17C-449F-8313-EE9702951E79}" srcOrd="0" destOrd="0" presId="urn:microsoft.com/office/officeart/2005/8/layout/hList7"/>
    <dgm:cxn modelId="{1D7217EC-EEAF-4C49-88D3-B8ED79EB4514}" type="presParOf" srcId="{423EADE5-B17C-449F-8313-EE9702951E79}" destId="{EFAA427C-C9B2-4DD3-A108-15D8D10C6E08}" srcOrd="0" destOrd="0" presId="urn:microsoft.com/office/officeart/2005/8/layout/hList7"/>
    <dgm:cxn modelId="{6AE60DC9-8552-4A32-AFAF-4ABEE37BC360}" type="presParOf" srcId="{423EADE5-B17C-449F-8313-EE9702951E79}" destId="{BD6C3C1F-162B-4632-80E0-C05C6D0C21D4}" srcOrd="1" destOrd="0" presId="urn:microsoft.com/office/officeart/2005/8/layout/hList7"/>
    <dgm:cxn modelId="{5DE338F3-A433-4CAD-93D9-059BE0079C83}" type="presParOf" srcId="{423EADE5-B17C-449F-8313-EE9702951E79}" destId="{15A9F900-00E2-466C-92F2-855F030E2EEA}" srcOrd="2" destOrd="0" presId="urn:microsoft.com/office/officeart/2005/8/layout/hList7"/>
    <dgm:cxn modelId="{0F22A43D-656F-4AB3-95D7-B241CBB7BC2C}" type="presParOf" srcId="{423EADE5-B17C-449F-8313-EE9702951E79}" destId="{6558F71B-51C7-479C-8CCD-516A226E5AB8}" srcOrd="3" destOrd="0" presId="urn:microsoft.com/office/officeart/2005/8/layout/hList7"/>
    <dgm:cxn modelId="{F25FF527-9553-46DD-AE36-1E28D9780364}" type="presParOf" srcId="{D718797C-F6C6-41E9-B740-119E0A6CADF0}" destId="{BF6E5AA7-D1CB-4B4E-BA91-A85EBECD58BB}" srcOrd="1" destOrd="0" presId="urn:microsoft.com/office/officeart/2005/8/layout/hList7"/>
    <dgm:cxn modelId="{0E2DC0FC-4588-4B69-94ED-5E750C60CA83}" type="presParOf" srcId="{D718797C-F6C6-41E9-B740-119E0A6CADF0}" destId="{8C74FB9C-F763-43DB-A71B-86156BC746C4}" srcOrd="2" destOrd="0" presId="urn:microsoft.com/office/officeart/2005/8/layout/hList7"/>
    <dgm:cxn modelId="{8FAAA2B0-0DBA-4EC3-A745-CD60788EB1B7}" type="presParOf" srcId="{8C74FB9C-F763-43DB-A71B-86156BC746C4}" destId="{90780450-7830-446E-960A-6ECCF2F9D789}" srcOrd="0" destOrd="0" presId="urn:microsoft.com/office/officeart/2005/8/layout/hList7"/>
    <dgm:cxn modelId="{50116BFD-3B45-4ED4-A463-D9827B6A6EA3}" type="presParOf" srcId="{8C74FB9C-F763-43DB-A71B-86156BC746C4}" destId="{66374E8D-A641-4AC4-95E1-021FCB0BB993}" srcOrd="1" destOrd="0" presId="urn:microsoft.com/office/officeart/2005/8/layout/hList7"/>
    <dgm:cxn modelId="{0AB1B146-C62D-4CE2-985A-94E6FB835381}" type="presParOf" srcId="{8C74FB9C-F763-43DB-A71B-86156BC746C4}" destId="{C3CE744D-802E-4AC2-BA23-B01552E602D8}" srcOrd="2" destOrd="0" presId="urn:microsoft.com/office/officeart/2005/8/layout/hList7"/>
    <dgm:cxn modelId="{B676F0EB-FE5D-4087-B2E0-5B96F22112E0}" type="presParOf" srcId="{8C74FB9C-F763-43DB-A71B-86156BC746C4}" destId="{74BE9CD8-F781-4365-B732-3BD75B05D79F}" srcOrd="3" destOrd="0" presId="urn:microsoft.com/office/officeart/2005/8/layout/hList7"/>
    <dgm:cxn modelId="{8E541440-F6ED-4098-9CE3-A21EC2A27CB9}" type="presParOf" srcId="{D718797C-F6C6-41E9-B740-119E0A6CADF0}" destId="{F5AD6063-B304-4CD6-8E8D-541FD86729BD}" srcOrd="3" destOrd="0" presId="urn:microsoft.com/office/officeart/2005/8/layout/hList7"/>
    <dgm:cxn modelId="{AB307823-16FA-40B8-9857-B73723CB4F63}" type="presParOf" srcId="{D718797C-F6C6-41E9-B740-119E0A6CADF0}" destId="{BB6DA275-F954-45A6-BDD7-B11D2FA0FBA2}" srcOrd="4" destOrd="0" presId="urn:microsoft.com/office/officeart/2005/8/layout/hList7"/>
    <dgm:cxn modelId="{055F4ED1-9394-4DB4-9054-B3FB55203378}" type="presParOf" srcId="{BB6DA275-F954-45A6-BDD7-B11D2FA0FBA2}" destId="{F5798BF2-C4E8-48A4-910A-96F135ACAA1B}" srcOrd="0" destOrd="0" presId="urn:microsoft.com/office/officeart/2005/8/layout/hList7"/>
    <dgm:cxn modelId="{C7E02104-ADC6-4114-A2FC-53476F8BD18C}" type="presParOf" srcId="{BB6DA275-F954-45A6-BDD7-B11D2FA0FBA2}" destId="{5314D325-7CF1-427F-A661-029342B9CBBB}" srcOrd="1" destOrd="0" presId="urn:microsoft.com/office/officeart/2005/8/layout/hList7"/>
    <dgm:cxn modelId="{F9A2E6B7-B5A3-4BDA-8C2D-4439AE7DF3C0}" type="presParOf" srcId="{BB6DA275-F954-45A6-BDD7-B11D2FA0FBA2}" destId="{20FEEF9C-2B66-42EC-94AB-2EFD366C28ED}" srcOrd="2" destOrd="0" presId="urn:microsoft.com/office/officeart/2005/8/layout/hList7"/>
    <dgm:cxn modelId="{F732AA75-1DF0-4919-86B2-A40306F302A1}" type="presParOf" srcId="{BB6DA275-F954-45A6-BDD7-B11D2FA0FBA2}" destId="{E2EA7D8E-8F68-49DD-AC00-3A39B6702790}" srcOrd="3" destOrd="0" presId="urn:microsoft.com/office/officeart/2005/8/layout/hList7"/>
    <dgm:cxn modelId="{37FAC8BD-4DA0-4E8E-AD90-ACD65407B0F4}" type="presParOf" srcId="{D718797C-F6C6-41E9-B740-119E0A6CADF0}" destId="{93FF45A8-25BC-4249-A8DF-A2BE40D249CF}" srcOrd="5" destOrd="0" presId="urn:microsoft.com/office/officeart/2005/8/layout/hList7"/>
    <dgm:cxn modelId="{F3FD08C0-57C7-4B0E-B60A-F05A11D4C243}" type="presParOf" srcId="{D718797C-F6C6-41E9-B740-119E0A6CADF0}" destId="{24B4730D-A51E-4C6B-BB47-89479A633206}" srcOrd="6" destOrd="0" presId="urn:microsoft.com/office/officeart/2005/8/layout/hList7"/>
    <dgm:cxn modelId="{91A72575-B677-4357-9DA7-900F30856562}" type="presParOf" srcId="{24B4730D-A51E-4C6B-BB47-89479A633206}" destId="{C055733D-C210-4FA9-BED9-31F61F7DC24F}" srcOrd="0" destOrd="0" presId="urn:microsoft.com/office/officeart/2005/8/layout/hList7"/>
    <dgm:cxn modelId="{EA787663-7DB7-41FC-B34C-C1E0066E96BE}" type="presParOf" srcId="{24B4730D-A51E-4C6B-BB47-89479A633206}" destId="{5643FD3F-C4C9-4748-8465-3855C7092D21}" srcOrd="1" destOrd="0" presId="urn:microsoft.com/office/officeart/2005/8/layout/hList7"/>
    <dgm:cxn modelId="{D95EF780-5896-41E9-A39C-530A146ED2E5}" type="presParOf" srcId="{24B4730D-A51E-4C6B-BB47-89479A633206}" destId="{F2749AE9-4ABF-408F-8435-3BB9C7E42253}" srcOrd="2" destOrd="0" presId="urn:microsoft.com/office/officeart/2005/8/layout/hList7"/>
    <dgm:cxn modelId="{C157C246-940E-4470-A5DD-C3D10EB8C614}" type="presParOf" srcId="{24B4730D-A51E-4C6B-BB47-89479A633206}" destId="{15B6599F-DC86-4A0C-BDE8-BBB34933D2F6}" srcOrd="3" destOrd="0" presId="urn:microsoft.com/office/officeart/2005/8/layout/hList7"/>
    <dgm:cxn modelId="{1855C0F1-DD3E-4BD3-B351-92D7CB897BD6}" type="presParOf" srcId="{D718797C-F6C6-41E9-B740-119E0A6CADF0}" destId="{4840020A-7362-4F67-94A2-2D81D316E61E}" srcOrd="7" destOrd="0" presId="urn:microsoft.com/office/officeart/2005/8/layout/hList7"/>
    <dgm:cxn modelId="{DD98B8CF-80E6-430F-9D74-2456C81077B0}" type="presParOf" srcId="{D718797C-F6C6-41E9-B740-119E0A6CADF0}" destId="{FBFD67DC-C8C1-4B18-8706-B61C2A307287}" srcOrd="8" destOrd="0" presId="urn:microsoft.com/office/officeart/2005/8/layout/hList7"/>
    <dgm:cxn modelId="{8189F696-E236-402C-940E-2F8599330A5B}" type="presParOf" srcId="{FBFD67DC-C8C1-4B18-8706-B61C2A307287}" destId="{44E972B7-2DD3-4366-897C-F73FA0EF71E4}" srcOrd="0" destOrd="0" presId="urn:microsoft.com/office/officeart/2005/8/layout/hList7"/>
    <dgm:cxn modelId="{5325ABFE-BABA-4976-B077-07DBA1DFE952}" type="presParOf" srcId="{FBFD67DC-C8C1-4B18-8706-B61C2A307287}" destId="{9423BFF1-052A-42D8-81BA-BA65EB31F96C}" srcOrd="1" destOrd="0" presId="urn:microsoft.com/office/officeart/2005/8/layout/hList7"/>
    <dgm:cxn modelId="{53E2465C-0F72-4C66-A088-6E571D751C4B}" type="presParOf" srcId="{FBFD67DC-C8C1-4B18-8706-B61C2A307287}" destId="{4A04BAE0-3FE9-4700-8CC7-A11203DC67B8}" srcOrd="2" destOrd="0" presId="urn:microsoft.com/office/officeart/2005/8/layout/hList7"/>
    <dgm:cxn modelId="{16D2E849-0EFA-489C-AA45-31530E9503E4}" type="presParOf" srcId="{FBFD67DC-C8C1-4B18-8706-B61C2A307287}" destId="{E7F52B24-60B5-409B-8355-27A0BC1D567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B9DC61-5D3B-47E0-9D86-85209760A5B1}" type="doc">
      <dgm:prSet loTypeId="urn:microsoft.com/office/officeart/2005/8/layout/chevron1" loCatId="process" qsTypeId="urn:microsoft.com/office/officeart/2005/8/quickstyle/simple1" qsCatId="simple" csTypeId="urn:microsoft.com/office/officeart/2005/8/colors/accent1_2" csCatId="accent1" phldr="1"/>
      <dgm:spPr/>
    </dgm:pt>
    <dgm:pt modelId="{FE36DA74-2E1B-4454-A637-9DFD90E3E307}">
      <dgm:prSet phldrT="[Texto]"/>
      <dgm:spPr>
        <a:solidFill>
          <a:schemeClr val="accent2"/>
        </a:solidFill>
      </dgm:spPr>
      <dgm:t>
        <a:bodyPr/>
        <a:lstStyle/>
        <a:p>
          <a:pPr algn="l"/>
          <a:r>
            <a:rPr lang="es-CO" b="1"/>
            <a:t>Pérdidas Fiscales	</a:t>
          </a:r>
        </a:p>
      </dgm:t>
    </dgm:pt>
    <dgm:pt modelId="{B87A42FC-5CB4-4AC3-9DEB-6AAE6076033B}" type="parTrans" cxnId="{FFB3A88A-E4C2-4B03-BD8D-9C8D017486BC}">
      <dgm:prSet/>
      <dgm:spPr/>
      <dgm:t>
        <a:bodyPr/>
        <a:lstStyle/>
        <a:p>
          <a:pPr algn="l"/>
          <a:endParaRPr lang="es-CO"/>
        </a:p>
      </dgm:t>
    </dgm:pt>
    <dgm:pt modelId="{EC39414C-B164-4CCF-9C20-4BBDCB119855}" type="sibTrans" cxnId="{FFB3A88A-E4C2-4B03-BD8D-9C8D017486BC}">
      <dgm:prSet/>
      <dgm:spPr/>
      <dgm:t>
        <a:bodyPr/>
        <a:lstStyle/>
        <a:p>
          <a:pPr algn="l"/>
          <a:endParaRPr lang="es-CO"/>
        </a:p>
      </dgm:t>
    </dgm:pt>
    <dgm:pt modelId="{1B064664-FC04-493A-9C6D-7F78A351D299}">
      <dgm:prSet phldrT="[Texto]"/>
      <dgm:spPr>
        <a:solidFill>
          <a:schemeClr val="accent2"/>
        </a:solidFill>
      </dgm:spPr>
      <dgm:t>
        <a:bodyPr/>
        <a:lstStyle/>
        <a:p>
          <a:pPr algn="l"/>
          <a:r>
            <a:rPr lang="es-CO" b="1"/>
            <a:t>Activos por impuestos diferidos</a:t>
          </a:r>
        </a:p>
      </dgm:t>
    </dgm:pt>
    <dgm:pt modelId="{8F3ACA87-FF96-4EEC-900E-69D564B1C4A5}" type="parTrans" cxnId="{32D45395-ACC9-4EA8-92ED-33F80B7F3E44}">
      <dgm:prSet/>
      <dgm:spPr/>
      <dgm:t>
        <a:bodyPr/>
        <a:lstStyle/>
        <a:p>
          <a:pPr algn="l"/>
          <a:endParaRPr lang="es-CO"/>
        </a:p>
      </dgm:t>
    </dgm:pt>
    <dgm:pt modelId="{9E7D4DF2-C50F-4CBE-A7BE-AC0007264E05}" type="sibTrans" cxnId="{32D45395-ACC9-4EA8-92ED-33F80B7F3E44}">
      <dgm:prSet/>
      <dgm:spPr/>
      <dgm:t>
        <a:bodyPr/>
        <a:lstStyle/>
        <a:p>
          <a:pPr algn="l"/>
          <a:endParaRPr lang="es-CO"/>
        </a:p>
      </dgm:t>
    </dgm:pt>
    <dgm:pt modelId="{9E526907-CDA9-4920-B988-D846382CF702}">
      <dgm:prSet phldrT="[Texto]"/>
      <dgm:spPr>
        <a:solidFill>
          <a:schemeClr val="accent2"/>
        </a:solidFill>
      </dgm:spPr>
      <dgm:t>
        <a:bodyPr/>
        <a:lstStyle/>
        <a:p>
          <a:pPr algn="l"/>
          <a:r>
            <a:rPr lang="es-CO" b="1" i="0"/>
            <a:t>Expectativa válida y razonable</a:t>
          </a:r>
          <a:endParaRPr lang="es-CO" b="1"/>
        </a:p>
      </dgm:t>
    </dgm:pt>
    <dgm:pt modelId="{001408AA-91C9-4DE5-B4D3-A0FB45AFE6E8}" type="parTrans" cxnId="{BBD948CE-EEAB-492B-B81E-14B2C1E05982}">
      <dgm:prSet/>
      <dgm:spPr/>
      <dgm:t>
        <a:bodyPr/>
        <a:lstStyle/>
        <a:p>
          <a:pPr algn="l"/>
          <a:endParaRPr lang="es-CO"/>
        </a:p>
      </dgm:t>
    </dgm:pt>
    <dgm:pt modelId="{05F9EE94-162B-4F73-AE4E-8416F669337A}" type="sibTrans" cxnId="{BBD948CE-EEAB-492B-B81E-14B2C1E05982}">
      <dgm:prSet/>
      <dgm:spPr/>
      <dgm:t>
        <a:bodyPr/>
        <a:lstStyle/>
        <a:p>
          <a:pPr algn="l"/>
          <a:endParaRPr lang="es-CO"/>
        </a:p>
      </dgm:t>
    </dgm:pt>
    <dgm:pt modelId="{B6DFB892-7337-45DE-9CFB-D99DF35C0304}">
      <dgm:prSet phldrT="[Texto]"/>
      <dgm:spPr>
        <a:solidFill>
          <a:schemeClr val="accent2"/>
        </a:solidFill>
      </dgm:spPr>
      <dgm:t>
        <a:bodyPr/>
        <a:lstStyle/>
        <a:p>
          <a:pPr algn="l"/>
          <a:r>
            <a:rPr lang="es-CO" b="1"/>
            <a:t>Compensación de perdida</a:t>
          </a:r>
        </a:p>
      </dgm:t>
    </dgm:pt>
    <dgm:pt modelId="{3FDAF04E-C531-4C19-9948-9A6B2B436E2E}" type="parTrans" cxnId="{0FE4B467-BE88-4F1B-89B5-A85BD3E1B3B6}">
      <dgm:prSet/>
      <dgm:spPr/>
      <dgm:t>
        <a:bodyPr/>
        <a:lstStyle/>
        <a:p>
          <a:pPr algn="l"/>
          <a:endParaRPr lang="es-CO"/>
        </a:p>
      </dgm:t>
    </dgm:pt>
    <dgm:pt modelId="{DFC9C763-4495-4DB7-BC62-447539088E9D}" type="sibTrans" cxnId="{0FE4B467-BE88-4F1B-89B5-A85BD3E1B3B6}">
      <dgm:prSet/>
      <dgm:spPr/>
      <dgm:t>
        <a:bodyPr/>
        <a:lstStyle/>
        <a:p>
          <a:pPr algn="l"/>
          <a:endParaRPr lang="es-CO"/>
        </a:p>
      </dgm:t>
    </dgm:pt>
    <dgm:pt modelId="{F51EFC57-E63A-41EC-A72F-1B6BDB5F78E7}" type="pres">
      <dgm:prSet presAssocID="{57B9DC61-5D3B-47E0-9D86-85209760A5B1}" presName="Name0" presStyleCnt="0">
        <dgm:presLayoutVars>
          <dgm:dir/>
          <dgm:animLvl val="lvl"/>
          <dgm:resizeHandles val="exact"/>
        </dgm:presLayoutVars>
      </dgm:prSet>
      <dgm:spPr/>
    </dgm:pt>
    <dgm:pt modelId="{D20AEC6A-020A-4814-88A8-7866CD664EC8}" type="pres">
      <dgm:prSet presAssocID="{FE36DA74-2E1B-4454-A637-9DFD90E3E307}" presName="parTxOnly" presStyleLbl="node1" presStyleIdx="0" presStyleCnt="4" custScaleX="91366" custScaleY="37764" custLinFactNeighborX="-367" custLinFactNeighborY="-1374">
        <dgm:presLayoutVars>
          <dgm:chMax val="0"/>
          <dgm:chPref val="0"/>
          <dgm:bulletEnabled val="1"/>
        </dgm:presLayoutVars>
      </dgm:prSet>
      <dgm:spPr/>
    </dgm:pt>
    <dgm:pt modelId="{E4D846EA-F032-4351-8D1D-D155E1B49A00}" type="pres">
      <dgm:prSet presAssocID="{EC39414C-B164-4CCF-9C20-4BBDCB119855}" presName="parTxOnlySpace" presStyleCnt="0"/>
      <dgm:spPr/>
    </dgm:pt>
    <dgm:pt modelId="{BEF9656E-569B-48BA-A246-75AD8393B2E2}" type="pres">
      <dgm:prSet presAssocID="{1B064664-FC04-493A-9C6D-7F78A351D299}" presName="parTxOnly" presStyleLbl="node1" presStyleIdx="1" presStyleCnt="4" custScaleX="77073" custScaleY="39144">
        <dgm:presLayoutVars>
          <dgm:chMax val="0"/>
          <dgm:chPref val="0"/>
          <dgm:bulletEnabled val="1"/>
        </dgm:presLayoutVars>
      </dgm:prSet>
      <dgm:spPr/>
    </dgm:pt>
    <dgm:pt modelId="{98975824-FB81-456F-8957-05C2EBD6DEFA}" type="pres">
      <dgm:prSet presAssocID="{9E7D4DF2-C50F-4CBE-A7BE-AC0007264E05}" presName="parTxOnlySpace" presStyleCnt="0"/>
      <dgm:spPr/>
    </dgm:pt>
    <dgm:pt modelId="{B89454FE-2EEB-4578-AE81-31137D402443}" type="pres">
      <dgm:prSet presAssocID="{9E526907-CDA9-4920-B988-D846382CF702}" presName="parTxOnly" presStyleLbl="node1" presStyleIdx="2" presStyleCnt="4" custScaleY="41186">
        <dgm:presLayoutVars>
          <dgm:chMax val="0"/>
          <dgm:chPref val="0"/>
          <dgm:bulletEnabled val="1"/>
        </dgm:presLayoutVars>
      </dgm:prSet>
      <dgm:spPr/>
    </dgm:pt>
    <dgm:pt modelId="{DAB27FD6-5791-4FEB-9536-17A861FA5F30}" type="pres">
      <dgm:prSet presAssocID="{05F9EE94-162B-4F73-AE4E-8416F669337A}" presName="parTxOnlySpace" presStyleCnt="0"/>
      <dgm:spPr/>
    </dgm:pt>
    <dgm:pt modelId="{F2DB9D08-0172-40C2-AFBD-E473BE1419B7}" type="pres">
      <dgm:prSet presAssocID="{B6DFB892-7337-45DE-9CFB-D99DF35C0304}" presName="parTxOnly" presStyleLbl="node1" presStyleIdx="3" presStyleCnt="4" custScaleY="42837">
        <dgm:presLayoutVars>
          <dgm:chMax val="0"/>
          <dgm:chPref val="0"/>
          <dgm:bulletEnabled val="1"/>
        </dgm:presLayoutVars>
      </dgm:prSet>
      <dgm:spPr/>
    </dgm:pt>
  </dgm:ptLst>
  <dgm:cxnLst>
    <dgm:cxn modelId="{3E315364-1096-49B1-8833-95651FDD6907}" type="presOf" srcId="{9E526907-CDA9-4920-B988-D846382CF702}" destId="{B89454FE-2EEB-4578-AE81-31137D402443}" srcOrd="0" destOrd="0" presId="urn:microsoft.com/office/officeart/2005/8/layout/chevron1"/>
    <dgm:cxn modelId="{0FE4B467-BE88-4F1B-89B5-A85BD3E1B3B6}" srcId="{57B9DC61-5D3B-47E0-9D86-85209760A5B1}" destId="{B6DFB892-7337-45DE-9CFB-D99DF35C0304}" srcOrd="3" destOrd="0" parTransId="{3FDAF04E-C531-4C19-9948-9A6B2B436E2E}" sibTransId="{DFC9C763-4495-4DB7-BC62-447539088E9D}"/>
    <dgm:cxn modelId="{B4AFF56F-5E7B-49CA-A1FF-4140CDAA2546}" type="presOf" srcId="{FE36DA74-2E1B-4454-A637-9DFD90E3E307}" destId="{D20AEC6A-020A-4814-88A8-7866CD664EC8}" srcOrd="0" destOrd="0" presId="urn:microsoft.com/office/officeart/2005/8/layout/chevron1"/>
    <dgm:cxn modelId="{19E25657-EF12-4FA1-8DFE-6B4CBC42C679}" type="presOf" srcId="{B6DFB892-7337-45DE-9CFB-D99DF35C0304}" destId="{F2DB9D08-0172-40C2-AFBD-E473BE1419B7}" srcOrd="0" destOrd="0" presId="urn:microsoft.com/office/officeart/2005/8/layout/chevron1"/>
    <dgm:cxn modelId="{9E7DCE59-9B76-4896-AE42-4C5A9E19E234}" type="presOf" srcId="{57B9DC61-5D3B-47E0-9D86-85209760A5B1}" destId="{F51EFC57-E63A-41EC-A72F-1B6BDB5F78E7}" srcOrd="0" destOrd="0" presId="urn:microsoft.com/office/officeart/2005/8/layout/chevron1"/>
    <dgm:cxn modelId="{FFB3A88A-E4C2-4B03-BD8D-9C8D017486BC}" srcId="{57B9DC61-5D3B-47E0-9D86-85209760A5B1}" destId="{FE36DA74-2E1B-4454-A637-9DFD90E3E307}" srcOrd="0" destOrd="0" parTransId="{B87A42FC-5CB4-4AC3-9DEB-6AAE6076033B}" sibTransId="{EC39414C-B164-4CCF-9C20-4BBDCB119855}"/>
    <dgm:cxn modelId="{32D45395-ACC9-4EA8-92ED-33F80B7F3E44}" srcId="{57B9DC61-5D3B-47E0-9D86-85209760A5B1}" destId="{1B064664-FC04-493A-9C6D-7F78A351D299}" srcOrd="1" destOrd="0" parTransId="{8F3ACA87-FF96-4EEC-900E-69D564B1C4A5}" sibTransId="{9E7D4DF2-C50F-4CBE-A7BE-AC0007264E05}"/>
    <dgm:cxn modelId="{BACF19BD-108B-419A-B756-E89567A7CDD5}" type="presOf" srcId="{1B064664-FC04-493A-9C6D-7F78A351D299}" destId="{BEF9656E-569B-48BA-A246-75AD8393B2E2}" srcOrd="0" destOrd="0" presId="urn:microsoft.com/office/officeart/2005/8/layout/chevron1"/>
    <dgm:cxn modelId="{BBD948CE-EEAB-492B-B81E-14B2C1E05982}" srcId="{57B9DC61-5D3B-47E0-9D86-85209760A5B1}" destId="{9E526907-CDA9-4920-B988-D846382CF702}" srcOrd="2" destOrd="0" parTransId="{001408AA-91C9-4DE5-B4D3-A0FB45AFE6E8}" sibTransId="{05F9EE94-162B-4F73-AE4E-8416F669337A}"/>
    <dgm:cxn modelId="{C1628576-FC73-43D6-8E77-23C9F5E82E0B}" type="presParOf" srcId="{F51EFC57-E63A-41EC-A72F-1B6BDB5F78E7}" destId="{D20AEC6A-020A-4814-88A8-7866CD664EC8}" srcOrd="0" destOrd="0" presId="urn:microsoft.com/office/officeart/2005/8/layout/chevron1"/>
    <dgm:cxn modelId="{071705C2-DD07-48D3-B614-B70DBB51F7B7}" type="presParOf" srcId="{F51EFC57-E63A-41EC-A72F-1B6BDB5F78E7}" destId="{E4D846EA-F032-4351-8D1D-D155E1B49A00}" srcOrd="1" destOrd="0" presId="urn:microsoft.com/office/officeart/2005/8/layout/chevron1"/>
    <dgm:cxn modelId="{709A8287-433B-4505-BCD7-298AD34AFA4C}" type="presParOf" srcId="{F51EFC57-E63A-41EC-A72F-1B6BDB5F78E7}" destId="{BEF9656E-569B-48BA-A246-75AD8393B2E2}" srcOrd="2" destOrd="0" presId="urn:microsoft.com/office/officeart/2005/8/layout/chevron1"/>
    <dgm:cxn modelId="{BB73CED9-E27A-4CD4-959F-EBC0CF374B3D}" type="presParOf" srcId="{F51EFC57-E63A-41EC-A72F-1B6BDB5F78E7}" destId="{98975824-FB81-456F-8957-05C2EBD6DEFA}" srcOrd="3" destOrd="0" presId="urn:microsoft.com/office/officeart/2005/8/layout/chevron1"/>
    <dgm:cxn modelId="{F6200B97-6633-4101-8E2A-9DE802618386}" type="presParOf" srcId="{F51EFC57-E63A-41EC-A72F-1B6BDB5F78E7}" destId="{B89454FE-2EEB-4578-AE81-31137D402443}" srcOrd="4" destOrd="0" presId="urn:microsoft.com/office/officeart/2005/8/layout/chevron1"/>
    <dgm:cxn modelId="{D1AB14C2-9D1A-4738-BC27-20BD5E5D6CCE}" type="presParOf" srcId="{F51EFC57-E63A-41EC-A72F-1B6BDB5F78E7}" destId="{DAB27FD6-5791-4FEB-9536-17A861FA5F30}" srcOrd="5" destOrd="0" presId="urn:microsoft.com/office/officeart/2005/8/layout/chevron1"/>
    <dgm:cxn modelId="{AB1C2E7B-5DF4-45F4-A687-E4D072F56331}" type="presParOf" srcId="{F51EFC57-E63A-41EC-A72F-1B6BDB5F78E7}" destId="{F2DB9D08-0172-40C2-AFBD-E473BE1419B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02029E-0823-41E7-B039-1970C5986FD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CO"/>
        </a:p>
      </dgm:t>
    </dgm:pt>
    <dgm:pt modelId="{9F6E3081-1046-41CB-9D81-2A00E4327B62}">
      <dgm:prSet phldrT="[Texto]" custT="1">
        <dgm:style>
          <a:lnRef idx="2">
            <a:schemeClr val="accent4">
              <a:shade val="50000"/>
            </a:schemeClr>
          </a:lnRef>
          <a:fillRef idx="1">
            <a:schemeClr val="accent4"/>
          </a:fillRef>
          <a:effectRef idx="0">
            <a:schemeClr val="accent4"/>
          </a:effectRef>
          <a:fontRef idx="minor">
            <a:schemeClr val="lt1"/>
          </a:fontRef>
        </dgm:style>
      </dgm:prSet>
      <dgm:spPr>
        <a:solidFill>
          <a:schemeClr val="accent2"/>
        </a:solidFill>
        <a:ln>
          <a:noFill/>
        </a:ln>
      </dgm:spPr>
      <dgm:t>
        <a:bodyPr/>
        <a:lstStyle/>
        <a:p>
          <a:r>
            <a:rPr lang="es-CO" sz="1000">
              <a:solidFill>
                <a:schemeClr val="bg1"/>
              </a:solidFill>
            </a:rPr>
            <a:t>Depreciación</a:t>
          </a:r>
          <a:r>
            <a:rPr lang="es-CO" sz="2000">
              <a:solidFill>
                <a:schemeClr val="bg1"/>
              </a:solidFill>
            </a:rPr>
            <a:t> </a:t>
          </a:r>
        </a:p>
      </dgm:t>
    </dgm:pt>
    <dgm:pt modelId="{45FB3653-4312-4493-885F-247E5510958D}" type="parTrans" cxnId="{BD3A309B-71A5-4D28-B59D-712A787E3C3C}">
      <dgm:prSet/>
      <dgm:spPr/>
      <dgm:t>
        <a:bodyPr/>
        <a:lstStyle/>
        <a:p>
          <a:endParaRPr lang="es-CO"/>
        </a:p>
      </dgm:t>
    </dgm:pt>
    <dgm:pt modelId="{84B4C544-41E0-4821-B821-47C214B21099}" type="sibTrans" cxnId="{BD3A309B-71A5-4D28-B59D-712A787E3C3C}">
      <dgm:prSet/>
      <dgm:spPr/>
      <dgm:t>
        <a:bodyPr/>
        <a:lstStyle/>
        <a:p>
          <a:endParaRPr lang="es-CO"/>
        </a:p>
      </dgm:t>
    </dgm:pt>
    <dgm:pt modelId="{2B137C9E-45AF-48D1-A3E3-2ADFA7402422}">
      <dgm:prSet phldrT="[Texto]" custT="1">
        <dgm:style>
          <a:lnRef idx="2">
            <a:schemeClr val="accent5"/>
          </a:lnRef>
          <a:fillRef idx="1">
            <a:schemeClr val="lt1"/>
          </a:fillRef>
          <a:effectRef idx="0">
            <a:schemeClr val="accent5"/>
          </a:effectRef>
          <a:fontRef idx="minor">
            <a:schemeClr val="dk1"/>
          </a:fontRef>
        </dgm:style>
      </dgm:prSet>
      <dgm:spPr>
        <a:solidFill>
          <a:schemeClr val="tx1"/>
        </a:solidFill>
        <a:ln>
          <a:noFill/>
        </a:ln>
      </dgm:spPr>
      <dgm:t>
        <a:bodyPr/>
        <a:lstStyle/>
        <a:p>
          <a:r>
            <a:rPr lang="es-CO" sz="1000">
              <a:solidFill>
                <a:schemeClr val="bg1"/>
              </a:solidFill>
            </a:rPr>
            <a:t>Suspende</a:t>
          </a:r>
        </a:p>
      </dgm:t>
    </dgm:pt>
    <dgm:pt modelId="{C56844F0-218C-4343-A988-A18126E6F80A}" type="parTrans" cxnId="{C1C63536-9133-4529-B83B-423A5B431732}">
      <dgm:prSet/>
      <dgm:spPr>
        <a:ln w="3175">
          <a:solidFill>
            <a:schemeClr val="tx1">
              <a:lumMod val="40000"/>
              <a:lumOff val="60000"/>
            </a:schemeClr>
          </a:solidFill>
        </a:ln>
      </dgm:spPr>
      <dgm:t>
        <a:bodyPr/>
        <a:lstStyle/>
        <a:p>
          <a:endParaRPr lang="es-CO"/>
        </a:p>
      </dgm:t>
    </dgm:pt>
    <dgm:pt modelId="{DA7E3F38-27AD-480B-81B3-901A0A74D1EC}" type="sibTrans" cxnId="{C1C63536-9133-4529-B83B-423A5B431732}">
      <dgm:prSet/>
      <dgm:spPr/>
      <dgm:t>
        <a:bodyPr/>
        <a:lstStyle/>
        <a:p>
          <a:endParaRPr lang="es-CO"/>
        </a:p>
      </dgm:t>
    </dgm:pt>
    <dgm:pt modelId="{7AA44FF2-6383-4DFE-9633-F3C75C0620B5}">
      <dgm:prSet phldrT="[Texto]" custT="1">
        <dgm:style>
          <a:lnRef idx="2">
            <a:schemeClr val="accent2"/>
          </a:lnRef>
          <a:fillRef idx="1">
            <a:schemeClr val="lt1"/>
          </a:fillRef>
          <a:effectRef idx="0">
            <a:schemeClr val="accent2"/>
          </a:effectRef>
          <a:fontRef idx="minor">
            <a:schemeClr val="dk1"/>
          </a:fontRef>
        </dgm:style>
      </dgm:prSet>
      <dgm:spPr>
        <a:solidFill>
          <a:schemeClr val="accent2"/>
        </a:solidFill>
        <a:ln>
          <a:noFill/>
        </a:ln>
      </dgm:spPr>
      <dgm:t>
        <a:bodyPr/>
        <a:lstStyle/>
        <a:p>
          <a:pPr algn="l"/>
          <a:r>
            <a:rPr lang="es-CO" sz="1000" b="0" i="0">
              <a:solidFill>
                <a:schemeClr val="bg1"/>
              </a:solidFill>
            </a:rPr>
            <a:t>Importe en libros de PPyE es igual o inferior a su valor residual.</a:t>
          </a:r>
          <a:endParaRPr lang="es-CO" sz="1000">
            <a:solidFill>
              <a:schemeClr val="bg1"/>
            </a:solidFill>
          </a:endParaRPr>
        </a:p>
      </dgm:t>
    </dgm:pt>
    <dgm:pt modelId="{BF2D2E4E-4E81-4165-B927-ECDFDEF53A33}" type="parTrans" cxnId="{550E447E-D3D1-43E4-9D66-A2797BADA431}">
      <dgm:prSet/>
      <dgm:spPr>
        <a:ln w="3175">
          <a:solidFill>
            <a:schemeClr val="tx1">
              <a:lumMod val="40000"/>
              <a:lumOff val="60000"/>
            </a:schemeClr>
          </a:solidFill>
        </a:ln>
      </dgm:spPr>
      <dgm:t>
        <a:bodyPr/>
        <a:lstStyle/>
        <a:p>
          <a:endParaRPr lang="es-CO"/>
        </a:p>
      </dgm:t>
    </dgm:pt>
    <dgm:pt modelId="{536EE208-5D5A-4C0E-93D2-25F1F5A7873E}" type="sibTrans" cxnId="{550E447E-D3D1-43E4-9D66-A2797BADA431}">
      <dgm:prSet/>
      <dgm:spPr/>
      <dgm:t>
        <a:bodyPr/>
        <a:lstStyle/>
        <a:p>
          <a:endParaRPr lang="es-CO"/>
        </a:p>
      </dgm:t>
    </dgm:pt>
    <dgm:pt modelId="{AA019957-4472-4548-9DDA-7E0529C5E659}">
      <dgm:prSet phldrT="[Texto]" custT="1">
        <dgm:style>
          <a:lnRef idx="2">
            <a:schemeClr val="accent3"/>
          </a:lnRef>
          <a:fillRef idx="1">
            <a:schemeClr val="lt1"/>
          </a:fillRef>
          <a:effectRef idx="0">
            <a:schemeClr val="accent3"/>
          </a:effectRef>
          <a:fontRef idx="minor">
            <a:schemeClr val="dk1"/>
          </a:fontRef>
        </dgm:style>
      </dgm:prSet>
      <dgm:spPr>
        <a:solidFill>
          <a:schemeClr val="accent2"/>
        </a:solidFill>
        <a:ln>
          <a:noFill/>
        </a:ln>
      </dgm:spPr>
      <dgm:t>
        <a:bodyPr/>
        <a:lstStyle/>
        <a:p>
          <a:r>
            <a:rPr lang="es-CO" sz="1000">
              <a:solidFill>
                <a:schemeClr val="bg1"/>
              </a:solidFill>
            </a:rPr>
            <a:t>Depreciado 100%</a:t>
          </a:r>
        </a:p>
      </dgm:t>
    </dgm:pt>
    <dgm:pt modelId="{C07BC546-265A-4D0F-B566-6FE6C013A5B6}" type="parTrans" cxnId="{433DC77B-AEB1-4EED-9E08-6D745E3AC170}">
      <dgm:prSet/>
      <dgm:spPr>
        <a:ln w="3175">
          <a:solidFill>
            <a:schemeClr val="tx1">
              <a:lumMod val="40000"/>
              <a:lumOff val="60000"/>
            </a:schemeClr>
          </a:solidFill>
        </a:ln>
      </dgm:spPr>
      <dgm:t>
        <a:bodyPr/>
        <a:lstStyle/>
        <a:p>
          <a:endParaRPr lang="es-CO"/>
        </a:p>
      </dgm:t>
    </dgm:pt>
    <dgm:pt modelId="{F74BA417-0F89-48C4-8945-D221D5A0DD3C}" type="sibTrans" cxnId="{433DC77B-AEB1-4EED-9E08-6D745E3AC170}">
      <dgm:prSet/>
      <dgm:spPr/>
      <dgm:t>
        <a:bodyPr/>
        <a:lstStyle/>
        <a:p>
          <a:endParaRPr lang="es-CO"/>
        </a:p>
      </dgm:t>
    </dgm:pt>
    <dgm:pt modelId="{FF27942D-8CE9-4D72-936E-5033C2BFD86D}">
      <dgm:prSet phldrT="[Texto]" custT="1">
        <dgm:style>
          <a:lnRef idx="2">
            <a:schemeClr val="accent1"/>
          </a:lnRef>
          <a:fillRef idx="1">
            <a:schemeClr val="lt1"/>
          </a:fillRef>
          <a:effectRef idx="0">
            <a:schemeClr val="accent1"/>
          </a:effectRef>
          <a:fontRef idx="minor">
            <a:schemeClr val="dk1"/>
          </a:fontRef>
        </dgm:style>
      </dgm:prSet>
      <dgm:spPr>
        <a:solidFill>
          <a:schemeClr val="accent2"/>
        </a:solidFill>
        <a:ln>
          <a:noFill/>
        </a:ln>
      </dgm:spPr>
      <dgm:t>
        <a:bodyPr/>
        <a:lstStyle/>
        <a:p>
          <a:pPr algn="l"/>
          <a:r>
            <a:rPr lang="es-CO" sz="1000" b="0" i="0">
              <a:solidFill>
                <a:schemeClr val="bg1"/>
              </a:solidFill>
            </a:rPr>
            <a:t>Utilice un método de depreciación en función del uso.</a:t>
          </a:r>
          <a:endParaRPr lang="es-CO" sz="1000">
            <a:solidFill>
              <a:schemeClr val="bg1"/>
            </a:solidFill>
          </a:endParaRPr>
        </a:p>
      </dgm:t>
    </dgm:pt>
    <dgm:pt modelId="{258DF4CE-DA6C-45EF-B871-9BB7E0351E7E}" type="parTrans" cxnId="{11ED7914-3E7E-45E4-AF44-614C0A9C3C0D}">
      <dgm:prSet/>
      <dgm:spPr>
        <a:ln w="3175">
          <a:solidFill>
            <a:schemeClr val="tx1">
              <a:lumMod val="40000"/>
              <a:lumOff val="60000"/>
            </a:schemeClr>
          </a:solidFill>
        </a:ln>
      </dgm:spPr>
      <dgm:t>
        <a:bodyPr/>
        <a:lstStyle/>
        <a:p>
          <a:endParaRPr lang="es-CO"/>
        </a:p>
      </dgm:t>
    </dgm:pt>
    <dgm:pt modelId="{48BC21FA-8216-4EB0-9EC6-4978953BEEEF}" type="sibTrans" cxnId="{11ED7914-3E7E-45E4-AF44-614C0A9C3C0D}">
      <dgm:prSet/>
      <dgm:spPr/>
      <dgm:t>
        <a:bodyPr/>
        <a:lstStyle/>
        <a:p>
          <a:endParaRPr lang="es-CO"/>
        </a:p>
      </dgm:t>
    </dgm:pt>
    <dgm:pt modelId="{8F5B43B2-C867-49B0-A120-AEF8B1AFE7AB}">
      <dgm:prSet phldrT="[Texto]" custT="1">
        <dgm:style>
          <a:lnRef idx="2">
            <a:schemeClr val="accent1">
              <a:shade val="50000"/>
            </a:schemeClr>
          </a:lnRef>
          <a:fillRef idx="1">
            <a:schemeClr val="accent1"/>
          </a:fillRef>
          <a:effectRef idx="0">
            <a:schemeClr val="accent1"/>
          </a:effectRef>
          <a:fontRef idx="minor">
            <a:schemeClr val="lt1"/>
          </a:fontRef>
        </dgm:style>
      </dgm:prSet>
      <dgm:spPr>
        <a:solidFill>
          <a:schemeClr val="tx1"/>
        </a:solidFill>
        <a:ln>
          <a:noFill/>
        </a:ln>
      </dgm:spPr>
      <dgm:t>
        <a:bodyPr/>
        <a:lstStyle/>
        <a:p>
          <a:pPr algn="l"/>
          <a:r>
            <a:rPr lang="es-CO" sz="1000">
              <a:solidFill>
                <a:schemeClr val="bg1"/>
              </a:solidFill>
            </a:rPr>
            <a:t> Ej. Unidades   producidas.</a:t>
          </a:r>
        </a:p>
      </dgm:t>
    </dgm:pt>
    <dgm:pt modelId="{94F91DF3-E3D7-4F3C-844E-F0B13F189B9E}" type="parTrans" cxnId="{96FD3E1E-1D06-44C1-9B06-D4B53ACD44FA}">
      <dgm:prSet/>
      <dgm:spPr>
        <a:ln w="3175">
          <a:solidFill>
            <a:schemeClr val="tx1">
              <a:lumMod val="40000"/>
              <a:lumOff val="60000"/>
            </a:schemeClr>
          </a:solidFill>
        </a:ln>
      </dgm:spPr>
      <dgm:t>
        <a:bodyPr/>
        <a:lstStyle/>
        <a:p>
          <a:endParaRPr lang="es-CO"/>
        </a:p>
      </dgm:t>
    </dgm:pt>
    <dgm:pt modelId="{3476E903-3048-42F7-B8EF-9246096ED1D0}" type="sibTrans" cxnId="{96FD3E1E-1D06-44C1-9B06-D4B53ACD44FA}">
      <dgm:prSet/>
      <dgm:spPr/>
      <dgm:t>
        <a:bodyPr/>
        <a:lstStyle/>
        <a:p>
          <a:endParaRPr lang="es-CO"/>
        </a:p>
      </dgm:t>
    </dgm:pt>
    <dgm:pt modelId="{41582F89-FC9C-4B55-A55D-3241A84857F1}" type="pres">
      <dgm:prSet presAssocID="{8B02029E-0823-41E7-B039-1970C5986FD8}" presName="diagram" presStyleCnt="0">
        <dgm:presLayoutVars>
          <dgm:chPref val="1"/>
          <dgm:dir/>
          <dgm:animOne val="branch"/>
          <dgm:animLvl val="lvl"/>
          <dgm:resizeHandles val="exact"/>
        </dgm:presLayoutVars>
      </dgm:prSet>
      <dgm:spPr/>
    </dgm:pt>
    <dgm:pt modelId="{69C58867-DAD9-4370-B634-1072CF987F58}" type="pres">
      <dgm:prSet presAssocID="{9F6E3081-1046-41CB-9D81-2A00E4327B62}" presName="root1" presStyleCnt="0"/>
      <dgm:spPr/>
    </dgm:pt>
    <dgm:pt modelId="{8EFBE459-F8A4-4131-B296-43F9B9AC996F}" type="pres">
      <dgm:prSet presAssocID="{9F6E3081-1046-41CB-9D81-2A00E4327B62}" presName="LevelOneTextNode" presStyleLbl="node0" presStyleIdx="0" presStyleCnt="1">
        <dgm:presLayoutVars>
          <dgm:chPref val="3"/>
        </dgm:presLayoutVars>
      </dgm:prSet>
      <dgm:spPr/>
    </dgm:pt>
    <dgm:pt modelId="{C5FCDAC6-10E9-4688-8709-65580A171BB0}" type="pres">
      <dgm:prSet presAssocID="{9F6E3081-1046-41CB-9D81-2A00E4327B62}" presName="level2hierChild" presStyleCnt="0"/>
      <dgm:spPr/>
    </dgm:pt>
    <dgm:pt modelId="{5B17FDE0-ABC9-4B7E-871E-F5286C3A3331}" type="pres">
      <dgm:prSet presAssocID="{C56844F0-218C-4343-A988-A18126E6F80A}" presName="conn2-1" presStyleLbl="parChTrans1D2" presStyleIdx="0" presStyleCnt="1"/>
      <dgm:spPr/>
    </dgm:pt>
    <dgm:pt modelId="{071319B4-8D06-4746-986C-2BDD913C0133}" type="pres">
      <dgm:prSet presAssocID="{C56844F0-218C-4343-A988-A18126E6F80A}" presName="connTx" presStyleLbl="parChTrans1D2" presStyleIdx="0" presStyleCnt="1"/>
      <dgm:spPr/>
    </dgm:pt>
    <dgm:pt modelId="{5D466F7B-7BAA-4197-AC5D-3CCB7DAD4437}" type="pres">
      <dgm:prSet presAssocID="{2B137C9E-45AF-48D1-A3E3-2ADFA7402422}" presName="root2" presStyleCnt="0"/>
      <dgm:spPr/>
    </dgm:pt>
    <dgm:pt modelId="{C535543D-E634-4297-BDA4-3A31D67393C3}" type="pres">
      <dgm:prSet presAssocID="{2B137C9E-45AF-48D1-A3E3-2ADFA7402422}" presName="LevelTwoTextNode" presStyleLbl="node2" presStyleIdx="0" presStyleCnt="1">
        <dgm:presLayoutVars>
          <dgm:chPref val="3"/>
        </dgm:presLayoutVars>
      </dgm:prSet>
      <dgm:spPr/>
    </dgm:pt>
    <dgm:pt modelId="{EE02330F-F8FD-4FF0-997E-CBAEAACFDD19}" type="pres">
      <dgm:prSet presAssocID="{2B137C9E-45AF-48D1-A3E3-2ADFA7402422}" presName="level3hierChild" presStyleCnt="0"/>
      <dgm:spPr/>
    </dgm:pt>
    <dgm:pt modelId="{0A51AEE9-5D79-40D7-B5CD-267CA1BD6D2B}" type="pres">
      <dgm:prSet presAssocID="{BF2D2E4E-4E81-4165-B927-ECDFDEF53A33}" presName="conn2-1" presStyleLbl="parChTrans1D3" presStyleIdx="0" presStyleCnt="3"/>
      <dgm:spPr/>
    </dgm:pt>
    <dgm:pt modelId="{61662793-DBF1-4FFD-BABD-992719CA4469}" type="pres">
      <dgm:prSet presAssocID="{BF2D2E4E-4E81-4165-B927-ECDFDEF53A33}" presName="connTx" presStyleLbl="parChTrans1D3" presStyleIdx="0" presStyleCnt="3"/>
      <dgm:spPr/>
    </dgm:pt>
    <dgm:pt modelId="{5F4316A3-F6D4-4DC3-B672-FCE5A7BA9F19}" type="pres">
      <dgm:prSet presAssocID="{7AA44FF2-6383-4DFE-9633-F3C75C0620B5}" presName="root2" presStyleCnt="0"/>
      <dgm:spPr/>
    </dgm:pt>
    <dgm:pt modelId="{40F1DA8E-AD3D-42AA-8500-51492D8C602F}" type="pres">
      <dgm:prSet presAssocID="{7AA44FF2-6383-4DFE-9633-F3C75C0620B5}" presName="LevelTwoTextNode" presStyleLbl="node3" presStyleIdx="0" presStyleCnt="3" custScaleX="110626" custScaleY="133970">
        <dgm:presLayoutVars>
          <dgm:chPref val="3"/>
        </dgm:presLayoutVars>
      </dgm:prSet>
      <dgm:spPr/>
    </dgm:pt>
    <dgm:pt modelId="{BFD26D87-2C57-4A04-8824-E266A27CE9DC}" type="pres">
      <dgm:prSet presAssocID="{7AA44FF2-6383-4DFE-9633-F3C75C0620B5}" presName="level3hierChild" presStyleCnt="0"/>
      <dgm:spPr/>
    </dgm:pt>
    <dgm:pt modelId="{E1958C0E-8A1F-46DC-95D6-A322D25F2429}" type="pres">
      <dgm:prSet presAssocID="{C07BC546-265A-4D0F-B566-6FE6C013A5B6}" presName="conn2-1" presStyleLbl="parChTrans1D3" presStyleIdx="1" presStyleCnt="3"/>
      <dgm:spPr/>
    </dgm:pt>
    <dgm:pt modelId="{8597F44D-B5B0-4D60-BC1D-6A112CE6BD90}" type="pres">
      <dgm:prSet presAssocID="{C07BC546-265A-4D0F-B566-6FE6C013A5B6}" presName="connTx" presStyleLbl="parChTrans1D3" presStyleIdx="1" presStyleCnt="3"/>
      <dgm:spPr/>
    </dgm:pt>
    <dgm:pt modelId="{FEBCEB2A-A658-464B-A65B-427518B0E75D}" type="pres">
      <dgm:prSet presAssocID="{AA019957-4472-4548-9DDA-7E0529C5E659}" presName="root2" presStyleCnt="0"/>
      <dgm:spPr/>
    </dgm:pt>
    <dgm:pt modelId="{FE683032-5C27-4954-9048-3E94D0BAB810}" type="pres">
      <dgm:prSet presAssocID="{AA019957-4472-4548-9DDA-7E0529C5E659}" presName="LevelTwoTextNode" presStyleLbl="node3" presStyleIdx="1" presStyleCnt="3" custScaleX="110626" custScaleY="133970">
        <dgm:presLayoutVars>
          <dgm:chPref val="3"/>
        </dgm:presLayoutVars>
      </dgm:prSet>
      <dgm:spPr/>
    </dgm:pt>
    <dgm:pt modelId="{BD1CE1B8-E379-4F3E-9A63-D474E019D24F}" type="pres">
      <dgm:prSet presAssocID="{AA019957-4472-4548-9DDA-7E0529C5E659}" presName="level3hierChild" presStyleCnt="0"/>
      <dgm:spPr/>
    </dgm:pt>
    <dgm:pt modelId="{29812D7B-9128-445B-A107-599555F0F194}" type="pres">
      <dgm:prSet presAssocID="{258DF4CE-DA6C-45EF-B871-9BB7E0351E7E}" presName="conn2-1" presStyleLbl="parChTrans1D3" presStyleIdx="2" presStyleCnt="3"/>
      <dgm:spPr/>
    </dgm:pt>
    <dgm:pt modelId="{F4B69A69-1A3B-4916-B398-6D3B345268A3}" type="pres">
      <dgm:prSet presAssocID="{258DF4CE-DA6C-45EF-B871-9BB7E0351E7E}" presName="connTx" presStyleLbl="parChTrans1D3" presStyleIdx="2" presStyleCnt="3"/>
      <dgm:spPr/>
    </dgm:pt>
    <dgm:pt modelId="{5C72D38C-3844-49DF-8768-71DA9BADDB90}" type="pres">
      <dgm:prSet presAssocID="{FF27942D-8CE9-4D72-936E-5033C2BFD86D}" presName="root2" presStyleCnt="0"/>
      <dgm:spPr/>
    </dgm:pt>
    <dgm:pt modelId="{F8C58998-56E2-4325-83A9-3DCA605ADFEE}" type="pres">
      <dgm:prSet presAssocID="{FF27942D-8CE9-4D72-936E-5033C2BFD86D}" presName="LevelTwoTextNode" presStyleLbl="node3" presStyleIdx="2" presStyleCnt="3" custScaleX="110626" custScaleY="133970">
        <dgm:presLayoutVars>
          <dgm:chPref val="3"/>
        </dgm:presLayoutVars>
      </dgm:prSet>
      <dgm:spPr/>
    </dgm:pt>
    <dgm:pt modelId="{81580E48-4D5E-4DF7-BF22-9CD7C6FB23DB}" type="pres">
      <dgm:prSet presAssocID="{FF27942D-8CE9-4D72-936E-5033C2BFD86D}" presName="level3hierChild" presStyleCnt="0"/>
      <dgm:spPr/>
    </dgm:pt>
    <dgm:pt modelId="{0C0D7C83-0B52-419E-A373-3E9A9AE402BF}" type="pres">
      <dgm:prSet presAssocID="{94F91DF3-E3D7-4F3C-844E-F0B13F189B9E}" presName="conn2-1" presStyleLbl="parChTrans1D4" presStyleIdx="0" presStyleCnt="1"/>
      <dgm:spPr/>
    </dgm:pt>
    <dgm:pt modelId="{7D2715AB-8604-4811-9A3D-E6A44A7DD215}" type="pres">
      <dgm:prSet presAssocID="{94F91DF3-E3D7-4F3C-844E-F0B13F189B9E}" presName="connTx" presStyleLbl="parChTrans1D4" presStyleIdx="0" presStyleCnt="1"/>
      <dgm:spPr/>
    </dgm:pt>
    <dgm:pt modelId="{B28B9EEC-B9B1-4820-A3D6-5921C3F58A49}" type="pres">
      <dgm:prSet presAssocID="{8F5B43B2-C867-49B0-A120-AEF8B1AFE7AB}" presName="root2" presStyleCnt="0"/>
      <dgm:spPr/>
    </dgm:pt>
    <dgm:pt modelId="{0CB158AB-48A2-4B26-BA94-C1DD779F23CC}" type="pres">
      <dgm:prSet presAssocID="{8F5B43B2-C867-49B0-A120-AEF8B1AFE7AB}" presName="LevelTwoTextNode" presStyleLbl="node4" presStyleIdx="0" presStyleCnt="1" custLinFactNeighborX="-20415" custLinFactNeighborY="-3354">
        <dgm:presLayoutVars>
          <dgm:chPref val="3"/>
        </dgm:presLayoutVars>
      </dgm:prSet>
      <dgm:spPr/>
    </dgm:pt>
    <dgm:pt modelId="{2A2F3F0D-95CD-4EE3-A699-BA27ACC54168}" type="pres">
      <dgm:prSet presAssocID="{8F5B43B2-C867-49B0-A120-AEF8B1AFE7AB}" presName="level3hierChild" presStyleCnt="0"/>
      <dgm:spPr/>
    </dgm:pt>
  </dgm:ptLst>
  <dgm:cxnLst>
    <dgm:cxn modelId="{FFDA7806-0C33-4EA7-833C-EA800826AC7A}" type="presOf" srcId="{258DF4CE-DA6C-45EF-B871-9BB7E0351E7E}" destId="{29812D7B-9128-445B-A107-599555F0F194}" srcOrd="0" destOrd="0" presId="urn:microsoft.com/office/officeart/2005/8/layout/hierarchy2"/>
    <dgm:cxn modelId="{11ED7914-3E7E-45E4-AF44-614C0A9C3C0D}" srcId="{2B137C9E-45AF-48D1-A3E3-2ADFA7402422}" destId="{FF27942D-8CE9-4D72-936E-5033C2BFD86D}" srcOrd="2" destOrd="0" parTransId="{258DF4CE-DA6C-45EF-B871-9BB7E0351E7E}" sibTransId="{48BC21FA-8216-4EB0-9EC6-4978953BEEEF}"/>
    <dgm:cxn modelId="{734B391B-9D66-4F37-8BF4-34F8EC450F9C}" type="presOf" srcId="{C56844F0-218C-4343-A988-A18126E6F80A}" destId="{5B17FDE0-ABC9-4B7E-871E-F5286C3A3331}" srcOrd="0" destOrd="0" presId="urn:microsoft.com/office/officeart/2005/8/layout/hierarchy2"/>
    <dgm:cxn modelId="{A8EE911C-EBB2-4442-AEC7-F684C10A1C46}" type="presOf" srcId="{C07BC546-265A-4D0F-B566-6FE6C013A5B6}" destId="{E1958C0E-8A1F-46DC-95D6-A322D25F2429}" srcOrd="0" destOrd="0" presId="urn:microsoft.com/office/officeart/2005/8/layout/hierarchy2"/>
    <dgm:cxn modelId="{96FD3E1E-1D06-44C1-9B06-D4B53ACD44FA}" srcId="{FF27942D-8CE9-4D72-936E-5033C2BFD86D}" destId="{8F5B43B2-C867-49B0-A120-AEF8B1AFE7AB}" srcOrd="0" destOrd="0" parTransId="{94F91DF3-E3D7-4F3C-844E-F0B13F189B9E}" sibTransId="{3476E903-3048-42F7-B8EF-9246096ED1D0}"/>
    <dgm:cxn modelId="{1F7D0B23-3AFE-4236-8A75-E264DD1341C2}" type="presOf" srcId="{9F6E3081-1046-41CB-9D81-2A00E4327B62}" destId="{8EFBE459-F8A4-4131-B296-43F9B9AC996F}" srcOrd="0" destOrd="0" presId="urn:microsoft.com/office/officeart/2005/8/layout/hierarchy2"/>
    <dgm:cxn modelId="{3FDAAF35-FDDB-4FD9-A8BD-58DDBE0AD048}" type="presOf" srcId="{8B02029E-0823-41E7-B039-1970C5986FD8}" destId="{41582F89-FC9C-4B55-A55D-3241A84857F1}" srcOrd="0" destOrd="0" presId="urn:microsoft.com/office/officeart/2005/8/layout/hierarchy2"/>
    <dgm:cxn modelId="{C1C63536-9133-4529-B83B-423A5B431732}" srcId="{9F6E3081-1046-41CB-9D81-2A00E4327B62}" destId="{2B137C9E-45AF-48D1-A3E3-2ADFA7402422}" srcOrd="0" destOrd="0" parTransId="{C56844F0-218C-4343-A988-A18126E6F80A}" sibTransId="{DA7E3F38-27AD-480B-81B3-901A0A74D1EC}"/>
    <dgm:cxn modelId="{AF96125D-1AB6-4016-A821-4959D1228DAA}" type="presOf" srcId="{AA019957-4472-4548-9DDA-7E0529C5E659}" destId="{FE683032-5C27-4954-9048-3E94D0BAB810}" srcOrd="0" destOrd="0" presId="urn:microsoft.com/office/officeart/2005/8/layout/hierarchy2"/>
    <dgm:cxn modelId="{BE07C348-A330-4BC4-A696-94DAF1B774D7}" type="presOf" srcId="{94F91DF3-E3D7-4F3C-844E-F0B13F189B9E}" destId="{0C0D7C83-0B52-419E-A373-3E9A9AE402BF}" srcOrd="0" destOrd="0" presId="urn:microsoft.com/office/officeart/2005/8/layout/hierarchy2"/>
    <dgm:cxn modelId="{ACCCA64A-8019-4778-99C2-A6393D8653AA}" type="presOf" srcId="{BF2D2E4E-4E81-4165-B927-ECDFDEF53A33}" destId="{0A51AEE9-5D79-40D7-B5CD-267CA1BD6D2B}" srcOrd="0" destOrd="0" presId="urn:microsoft.com/office/officeart/2005/8/layout/hierarchy2"/>
    <dgm:cxn modelId="{9924986C-4836-4832-8BB2-4C3BF97408A0}" type="presOf" srcId="{2B137C9E-45AF-48D1-A3E3-2ADFA7402422}" destId="{C535543D-E634-4297-BDA4-3A31D67393C3}" srcOrd="0" destOrd="0" presId="urn:microsoft.com/office/officeart/2005/8/layout/hierarchy2"/>
    <dgm:cxn modelId="{433DC77B-AEB1-4EED-9E08-6D745E3AC170}" srcId="{2B137C9E-45AF-48D1-A3E3-2ADFA7402422}" destId="{AA019957-4472-4548-9DDA-7E0529C5E659}" srcOrd="1" destOrd="0" parTransId="{C07BC546-265A-4D0F-B566-6FE6C013A5B6}" sibTransId="{F74BA417-0F89-48C4-8945-D221D5A0DD3C}"/>
    <dgm:cxn modelId="{550E447E-D3D1-43E4-9D66-A2797BADA431}" srcId="{2B137C9E-45AF-48D1-A3E3-2ADFA7402422}" destId="{7AA44FF2-6383-4DFE-9633-F3C75C0620B5}" srcOrd="0" destOrd="0" parTransId="{BF2D2E4E-4E81-4165-B927-ECDFDEF53A33}" sibTransId="{536EE208-5D5A-4C0E-93D2-25F1F5A7873E}"/>
    <dgm:cxn modelId="{B746E083-2454-4979-A40F-D4A9ED39AA07}" type="presOf" srcId="{BF2D2E4E-4E81-4165-B927-ECDFDEF53A33}" destId="{61662793-DBF1-4FFD-BABD-992719CA4469}" srcOrd="1" destOrd="0" presId="urn:microsoft.com/office/officeart/2005/8/layout/hierarchy2"/>
    <dgm:cxn modelId="{00701D97-7E65-4C5A-99F1-AEC110469FF5}" type="presOf" srcId="{C07BC546-265A-4D0F-B566-6FE6C013A5B6}" destId="{8597F44D-B5B0-4D60-BC1D-6A112CE6BD90}" srcOrd="1" destOrd="0" presId="urn:microsoft.com/office/officeart/2005/8/layout/hierarchy2"/>
    <dgm:cxn modelId="{BD3A309B-71A5-4D28-B59D-712A787E3C3C}" srcId="{8B02029E-0823-41E7-B039-1970C5986FD8}" destId="{9F6E3081-1046-41CB-9D81-2A00E4327B62}" srcOrd="0" destOrd="0" parTransId="{45FB3653-4312-4493-885F-247E5510958D}" sibTransId="{84B4C544-41E0-4821-B821-47C214B21099}"/>
    <dgm:cxn modelId="{B32D60B4-C062-44DB-B0CE-931A46036079}" type="presOf" srcId="{94F91DF3-E3D7-4F3C-844E-F0B13F189B9E}" destId="{7D2715AB-8604-4811-9A3D-E6A44A7DD215}" srcOrd="1" destOrd="0" presId="urn:microsoft.com/office/officeart/2005/8/layout/hierarchy2"/>
    <dgm:cxn modelId="{19C2EDB9-99EB-4278-966E-CEF47F54FF79}" type="presOf" srcId="{FF27942D-8CE9-4D72-936E-5033C2BFD86D}" destId="{F8C58998-56E2-4325-83A9-3DCA605ADFEE}" srcOrd="0" destOrd="0" presId="urn:microsoft.com/office/officeart/2005/8/layout/hierarchy2"/>
    <dgm:cxn modelId="{9A1CF7CF-DFA1-4BF6-A437-F38A00B3171E}" type="presOf" srcId="{8F5B43B2-C867-49B0-A120-AEF8B1AFE7AB}" destId="{0CB158AB-48A2-4B26-BA94-C1DD779F23CC}" srcOrd="0" destOrd="0" presId="urn:microsoft.com/office/officeart/2005/8/layout/hierarchy2"/>
    <dgm:cxn modelId="{F468ADD7-FF64-4ED1-921E-769971EE8609}" type="presOf" srcId="{258DF4CE-DA6C-45EF-B871-9BB7E0351E7E}" destId="{F4B69A69-1A3B-4916-B398-6D3B345268A3}" srcOrd="1" destOrd="0" presId="urn:microsoft.com/office/officeart/2005/8/layout/hierarchy2"/>
    <dgm:cxn modelId="{B5C68AE8-00C3-4392-BFDF-DCB851ED546D}" type="presOf" srcId="{C56844F0-218C-4343-A988-A18126E6F80A}" destId="{071319B4-8D06-4746-986C-2BDD913C0133}" srcOrd="1" destOrd="0" presId="urn:microsoft.com/office/officeart/2005/8/layout/hierarchy2"/>
    <dgm:cxn modelId="{FA1C6CED-53C8-4E63-B441-D9BEDA33ECE7}" type="presOf" srcId="{7AA44FF2-6383-4DFE-9633-F3C75C0620B5}" destId="{40F1DA8E-AD3D-42AA-8500-51492D8C602F}" srcOrd="0" destOrd="0" presId="urn:microsoft.com/office/officeart/2005/8/layout/hierarchy2"/>
    <dgm:cxn modelId="{58555EDC-4C04-44D2-8F8F-E020B14E2753}" type="presParOf" srcId="{41582F89-FC9C-4B55-A55D-3241A84857F1}" destId="{69C58867-DAD9-4370-B634-1072CF987F58}" srcOrd="0" destOrd="0" presId="urn:microsoft.com/office/officeart/2005/8/layout/hierarchy2"/>
    <dgm:cxn modelId="{29612290-DA76-4232-BFC5-599B5BB4E6E3}" type="presParOf" srcId="{69C58867-DAD9-4370-B634-1072CF987F58}" destId="{8EFBE459-F8A4-4131-B296-43F9B9AC996F}" srcOrd="0" destOrd="0" presId="urn:microsoft.com/office/officeart/2005/8/layout/hierarchy2"/>
    <dgm:cxn modelId="{99A0EFC4-D2C8-4CA8-8E12-70376F2A01AE}" type="presParOf" srcId="{69C58867-DAD9-4370-B634-1072CF987F58}" destId="{C5FCDAC6-10E9-4688-8709-65580A171BB0}" srcOrd="1" destOrd="0" presId="urn:microsoft.com/office/officeart/2005/8/layout/hierarchy2"/>
    <dgm:cxn modelId="{59FCB0F4-F316-49E0-BA23-ABA85C044263}" type="presParOf" srcId="{C5FCDAC6-10E9-4688-8709-65580A171BB0}" destId="{5B17FDE0-ABC9-4B7E-871E-F5286C3A3331}" srcOrd="0" destOrd="0" presId="urn:microsoft.com/office/officeart/2005/8/layout/hierarchy2"/>
    <dgm:cxn modelId="{44446145-A243-4792-BFA7-478CBA85D25C}" type="presParOf" srcId="{5B17FDE0-ABC9-4B7E-871E-F5286C3A3331}" destId="{071319B4-8D06-4746-986C-2BDD913C0133}" srcOrd="0" destOrd="0" presId="urn:microsoft.com/office/officeart/2005/8/layout/hierarchy2"/>
    <dgm:cxn modelId="{C03C9C4F-779A-4D5B-B312-DE019E3F2572}" type="presParOf" srcId="{C5FCDAC6-10E9-4688-8709-65580A171BB0}" destId="{5D466F7B-7BAA-4197-AC5D-3CCB7DAD4437}" srcOrd="1" destOrd="0" presId="urn:microsoft.com/office/officeart/2005/8/layout/hierarchy2"/>
    <dgm:cxn modelId="{298CF99C-A476-4C72-A901-51EBA1EA4312}" type="presParOf" srcId="{5D466F7B-7BAA-4197-AC5D-3CCB7DAD4437}" destId="{C535543D-E634-4297-BDA4-3A31D67393C3}" srcOrd="0" destOrd="0" presId="urn:microsoft.com/office/officeart/2005/8/layout/hierarchy2"/>
    <dgm:cxn modelId="{D0BA971E-F125-45FA-B8E3-F32EF777F374}" type="presParOf" srcId="{5D466F7B-7BAA-4197-AC5D-3CCB7DAD4437}" destId="{EE02330F-F8FD-4FF0-997E-CBAEAACFDD19}" srcOrd="1" destOrd="0" presId="urn:microsoft.com/office/officeart/2005/8/layout/hierarchy2"/>
    <dgm:cxn modelId="{1180D55A-0B1A-4E02-8E04-3253971AD12D}" type="presParOf" srcId="{EE02330F-F8FD-4FF0-997E-CBAEAACFDD19}" destId="{0A51AEE9-5D79-40D7-B5CD-267CA1BD6D2B}" srcOrd="0" destOrd="0" presId="urn:microsoft.com/office/officeart/2005/8/layout/hierarchy2"/>
    <dgm:cxn modelId="{277431C9-57BE-477C-B887-C92FBDA90891}" type="presParOf" srcId="{0A51AEE9-5D79-40D7-B5CD-267CA1BD6D2B}" destId="{61662793-DBF1-4FFD-BABD-992719CA4469}" srcOrd="0" destOrd="0" presId="urn:microsoft.com/office/officeart/2005/8/layout/hierarchy2"/>
    <dgm:cxn modelId="{3E828434-1770-4E38-A8A5-0E3FC639FC6A}" type="presParOf" srcId="{EE02330F-F8FD-4FF0-997E-CBAEAACFDD19}" destId="{5F4316A3-F6D4-4DC3-B672-FCE5A7BA9F19}" srcOrd="1" destOrd="0" presId="urn:microsoft.com/office/officeart/2005/8/layout/hierarchy2"/>
    <dgm:cxn modelId="{1AF6A842-1636-4C82-B2BF-6384C28FCA1B}" type="presParOf" srcId="{5F4316A3-F6D4-4DC3-B672-FCE5A7BA9F19}" destId="{40F1DA8E-AD3D-42AA-8500-51492D8C602F}" srcOrd="0" destOrd="0" presId="urn:microsoft.com/office/officeart/2005/8/layout/hierarchy2"/>
    <dgm:cxn modelId="{4BA2B747-2C85-4DBD-B1F6-255001F2A282}" type="presParOf" srcId="{5F4316A3-F6D4-4DC3-B672-FCE5A7BA9F19}" destId="{BFD26D87-2C57-4A04-8824-E266A27CE9DC}" srcOrd="1" destOrd="0" presId="urn:microsoft.com/office/officeart/2005/8/layout/hierarchy2"/>
    <dgm:cxn modelId="{FB15B808-BF09-4080-8F02-59A3DB977300}" type="presParOf" srcId="{EE02330F-F8FD-4FF0-997E-CBAEAACFDD19}" destId="{E1958C0E-8A1F-46DC-95D6-A322D25F2429}" srcOrd="2" destOrd="0" presId="urn:microsoft.com/office/officeart/2005/8/layout/hierarchy2"/>
    <dgm:cxn modelId="{687F5E6E-E079-433F-9CF6-6B55EEA658BC}" type="presParOf" srcId="{E1958C0E-8A1F-46DC-95D6-A322D25F2429}" destId="{8597F44D-B5B0-4D60-BC1D-6A112CE6BD90}" srcOrd="0" destOrd="0" presId="urn:microsoft.com/office/officeart/2005/8/layout/hierarchy2"/>
    <dgm:cxn modelId="{BA0EB0BE-2C6A-494B-9020-BBF705F4495B}" type="presParOf" srcId="{EE02330F-F8FD-4FF0-997E-CBAEAACFDD19}" destId="{FEBCEB2A-A658-464B-A65B-427518B0E75D}" srcOrd="3" destOrd="0" presId="urn:microsoft.com/office/officeart/2005/8/layout/hierarchy2"/>
    <dgm:cxn modelId="{71937CBF-F7AD-40DB-9862-8CAA2D5E30A2}" type="presParOf" srcId="{FEBCEB2A-A658-464B-A65B-427518B0E75D}" destId="{FE683032-5C27-4954-9048-3E94D0BAB810}" srcOrd="0" destOrd="0" presId="urn:microsoft.com/office/officeart/2005/8/layout/hierarchy2"/>
    <dgm:cxn modelId="{F8024891-F781-4A28-9F5E-6EE6C30CE342}" type="presParOf" srcId="{FEBCEB2A-A658-464B-A65B-427518B0E75D}" destId="{BD1CE1B8-E379-4F3E-9A63-D474E019D24F}" srcOrd="1" destOrd="0" presId="urn:microsoft.com/office/officeart/2005/8/layout/hierarchy2"/>
    <dgm:cxn modelId="{3D5E1F3A-354D-41B3-90D6-90A5AAB0BB95}" type="presParOf" srcId="{EE02330F-F8FD-4FF0-997E-CBAEAACFDD19}" destId="{29812D7B-9128-445B-A107-599555F0F194}" srcOrd="4" destOrd="0" presId="urn:microsoft.com/office/officeart/2005/8/layout/hierarchy2"/>
    <dgm:cxn modelId="{63EE10F8-14A2-466D-83BA-540AE5F57614}" type="presParOf" srcId="{29812D7B-9128-445B-A107-599555F0F194}" destId="{F4B69A69-1A3B-4916-B398-6D3B345268A3}" srcOrd="0" destOrd="0" presId="urn:microsoft.com/office/officeart/2005/8/layout/hierarchy2"/>
    <dgm:cxn modelId="{BF684C4B-86A4-465A-912E-7AF42214A59B}" type="presParOf" srcId="{EE02330F-F8FD-4FF0-997E-CBAEAACFDD19}" destId="{5C72D38C-3844-49DF-8768-71DA9BADDB90}" srcOrd="5" destOrd="0" presId="urn:microsoft.com/office/officeart/2005/8/layout/hierarchy2"/>
    <dgm:cxn modelId="{228ADE96-0FC0-4750-A40F-1B33D3B684E5}" type="presParOf" srcId="{5C72D38C-3844-49DF-8768-71DA9BADDB90}" destId="{F8C58998-56E2-4325-83A9-3DCA605ADFEE}" srcOrd="0" destOrd="0" presId="urn:microsoft.com/office/officeart/2005/8/layout/hierarchy2"/>
    <dgm:cxn modelId="{A5A5076D-A45D-4BDD-8006-B688681C58DA}" type="presParOf" srcId="{5C72D38C-3844-49DF-8768-71DA9BADDB90}" destId="{81580E48-4D5E-4DF7-BF22-9CD7C6FB23DB}" srcOrd="1" destOrd="0" presId="urn:microsoft.com/office/officeart/2005/8/layout/hierarchy2"/>
    <dgm:cxn modelId="{175B0B27-3C24-4B0E-A367-F72E9515093A}" type="presParOf" srcId="{81580E48-4D5E-4DF7-BF22-9CD7C6FB23DB}" destId="{0C0D7C83-0B52-419E-A373-3E9A9AE402BF}" srcOrd="0" destOrd="0" presId="urn:microsoft.com/office/officeart/2005/8/layout/hierarchy2"/>
    <dgm:cxn modelId="{526EB0C6-36F7-4A9D-A506-5634BBAB8927}" type="presParOf" srcId="{0C0D7C83-0B52-419E-A373-3E9A9AE402BF}" destId="{7D2715AB-8604-4811-9A3D-E6A44A7DD215}" srcOrd="0" destOrd="0" presId="urn:microsoft.com/office/officeart/2005/8/layout/hierarchy2"/>
    <dgm:cxn modelId="{5A3E9490-D518-4303-9E84-947E6F82E39E}" type="presParOf" srcId="{81580E48-4D5E-4DF7-BF22-9CD7C6FB23DB}" destId="{B28B9EEC-B9B1-4820-A3D6-5921C3F58A49}" srcOrd="1" destOrd="0" presId="urn:microsoft.com/office/officeart/2005/8/layout/hierarchy2"/>
    <dgm:cxn modelId="{6FE8EF4D-CECC-4057-991B-34211571EB28}" type="presParOf" srcId="{B28B9EEC-B9B1-4820-A3D6-5921C3F58A49}" destId="{0CB158AB-48A2-4B26-BA94-C1DD779F23CC}" srcOrd="0" destOrd="0" presId="urn:microsoft.com/office/officeart/2005/8/layout/hierarchy2"/>
    <dgm:cxn modelId="{346A4CAC-E3A0-4E8F-A4B8-564D2718D36E}" type="presParOf" srcId="{B28B9EEC-B9B1-4820-A3D6-5921C3F58A49}" destId="{2A2F3F0D-95CD-4EE3-A699-BA27ACC5416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6F9145-0CED-40E4-A234-44086F77D8F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419"/>
        </a:p>
      </dgm:t>
    </dgm:pt>
    <dgm:pt modelId="{68B54791-20AB-4527-9CCE-97248DE565CE}">
      <dgm:prSet phldrT="[Texto]" custT="1"/>
      <dgm:spPr>
        <a:solidFill>
          <a:schemeClr val="accent2"/>
        </a:solidFill>
      </dgm:spPr>
      <dgm:t>
        <a:bodyPr/>
        <a:lstStyle/>
        <a:p>
          <a:r>
            <a:rPr lang="es-ES" sz="1100" b="1"/>
            <a:t>Pérdida de Inventarios</a:t>
          </a:r>
          <a:endParaRPr lang="es-419" sz="1100" b="1"/>
        </a:p>
      </dgm:t>
    </dgm:pt>
    <dgm:pt modelId="{8343C2DE-5344-4F6D-963B-7F8178CA6975}" type="parTrans" cxnId="{7A492865-1648-4EDB-AD3F-9185129E2E2E}">
      <dgm:prSet/>
      <dgm:spPr/>
      <dgm:t>
        <a:bodyPr/>
        <a:lstStyle/>
        <a:p>
          <a:endParaRPr lang="es-419" sz="1300"/>
        </a:p>
      </dgm:t>
    </dgm:pt>
    <dgm:pt modelId="{107C98E9-423C-4FF4-8956-4A034522567A}" type="sibTrans" cxnId="{7A492865-1648-4EDB-AD3F-9185129E2E2E}">
      <dgm:prSet/>
      <dgm:spPr/>
      <dgm:t>
        <a:bodyPr/>
        <a:lstStyle/>
        <a:p>
          <a:endParaRPr lang="es-419" sz="1300"/>
        </a:p>
      </dgm:t>
    </dgm:pt>
    <dgm:pt modelId="{EEB1E04A-3FE9-41E0-A2A9-1F95825C2376}">
      <dgm:prSet phldrT="[Texto]" custT="1"/>
      <dgm:spPr>
        <a:solidFill>
          <a:schemeClr val="tx1"/>
        </a:solidFill>
      </dgm:spPr>
      <dgm:t>
        <a:bodyPr/>
        <a:lstStyle/>
        <a:p>
          <a:r>
            <a:rPr lang="es-ES" sz="1000" b="1"/>
            <a:t>Obsolescencia</a:t>
          </a:r>
          <a:r>
            <a:rPr lang="es-ES" sz="1100"/>
            <a:t> </a:t>
          </a:r>
          <a:endParaRPr lang="es-419" sz="1100"/>
        </a:p>
      </dgm:t>
    </dgm:pt>
    <dgm:pt modelId="{7496462F-6387-49C8-B686-5A4B6F33FD77}" type="parTrans" cxnId="{EBCCB858-80B5-4673-BB8F-E929D413C183}">
      <dgm:prSet/>
      <dgm:spPr>
        <a:ln w="9525">
          <a:solidFill>
            <a:schemeClr val="tx1">
              <a:lumMod val="40000"/>
              <a:lumOff val="60000"/>
            </a:schemeClr>
          </a:solidFill>
        </a:ln>
      </dgm:spPr>
      <dgm:t>
        <a:bodyPr/>
        <a:lstStyle/>
        <a:p>
          <a:endParaRPr lang="es-419" sz="1300"/>
        </a:p>
      </dgm:t>
    </dgm:pt>
    <dgm:pt modelId="{1CB21DC8-C4A4-42EC-8CAA-011D75416A2A}" type="sibTrans" cxnId="{EBCCB858-80B5-4673-BB8F-E929D413C183}">
      <dgm:prSet/>
      <dgm:spPr/>
      <dgm:t>
        <a:bodyPr/>
        <a:lstStyle/>
        <a:p>
          <a:endParaRPr lang="es-419" sz="1300"/>
        </a:p>
      </dgm:t>
    </dgm:pt>
    <dgm:pt modelId="{41F97822-78CB-48BF-AF6C-8515F12FA058}">
      <dgm:prSet phldrT="[Texto]" custT="1"/>
      <dgm:spPr>
        <a:solidFill>
          <a:schemeClr val="tx1"/>
        </a:solidFill>
      </dgm:spPr>
      <dgm:t>
        <a:bodyPr/>
        <a:lstStyle/>
        <a:p>
          <a:r>
            <a:rPr lang="es-ES" sz="1000" b="1"/>
            <a:t>Deterioro del valor de los inventarios</a:t>
          </a:r>
          <a:endParaRPr lang="es-419" sz="1000" b="1"/>
        </a:p>
      </dgm:t>
    </dgm:pt>
    <dgm:pt modelId="{99F3B37B-A081-4591-AD07-2AD5964022CB}" type="sibTrans" cxnId="{ACA33837-C700-4982-88D1-07C65A713DDA}">
      <dgm:prSet/>
      <dgm:spPr/>
      <dgm:t>
        <a:bodyPr/>
        <a:lstStyle/>
        <a:p>
          <a:endParaRPr lang="es-419" sz="1300"/>
        </a:p>
      </dgm:t>
    </dgm:pt>
    <dgm:pt modelId="{B81D0A9F-D76E-47B8-BC19-A4FC5899E914}" type="parTrans" cxnId="{ACA33837-C700-4982-88D1-07C65A713DDA}">
      <dgm:prSet/>
      <dgm:spPr>
        <a:solidFill>
          <a:schemeClr val="accent5"/>
        </a:solidFill>
        <a:ln w="9525">
          <a:solidFill>
            <a:schemeClr val="tx1">
              <a:lumMod val="40000"/>
              <a:lumOff val="60000"/>
            </a:schemeClr>
          </a:solidFill>
        </a:ln>
      </dgm:spPr>
      <dgm:t>
        <a:bodyPr/>
        <a:lstStyle/>
        <a:p>
          <a:endParaRPr lang="es-419" sz="1300"/>
        </a:p>
      </dgm:t>
    </dgm:pt>
    <dgm:pt modelId="{96F29841-5854-4B3A-A6EA-FEEEF78EF1AE}">
      <dgm:prSet custT="1"/>
      <dgm:spPr>
        <a:solidFill>
          <a:schemeClr val="accent5"/>
        </a:solidFill>
        <a:ln w="28575">
          <a:noFill/>
        </a:ln>
      </dgm:spPr>
      <dgm:t>
        <a:bodyPr/>
        <a:lstStyle/>
        <a:p>
          <a:pPr algn="l">
            <a:buFont typeface="Courier New" panose="02070309020205020404" pitchFamily="49" charset="0"/>
            <a:buNone/>
          </a:pPr>
          <a:endParaRPr lang="es-419" sz="900">
            <a:solidFill>
              <a:schemeClr val="tx1"/>
            </a:solidFill>
          </a:endParaRPr>
        </a:p>
      </dgm:t>
    </dgm:pt>
    <dgm:pt modelId="{3F998A2A-F4A3-44E0-9A87-2872490BC11E}" type="parTrans" cxnId="{3D160213-5769-43DE-A655-6FB613D21585}">
      <dgm:prSet/>
      <dgm:spPr>
        <a:noFill/>
        <a:ln w="9525" cap="flat" cmpd="sng" algn="ctr">
          <a:solidFill>
            <a:srgbClr val="404040">
              <a:lumMod val="40000"/>
              <a:lumOff val="60000"/>
            </a:srgbClr>
          </a:solidFill>
          <a:prstDash val="solid"/>
        </a:ln>
        <a:effectLst/>
      </dgm:spPr>
      <dgm:t>
        <a:bodyPr/>
        <a:lstStyle/>
        <a:p>
          <a:endParaRPr lang="es-419" sz="1300"/>
        </a:p>
      </dgm:t>
    </dgm:pt>
    <dgm:pt modelId="{C9A4D44A-5526-4012-AD2B-D13C9153DEB3}" type="sibTrans" cxnId="{3D160213-5769-43DE-A655-6FB613D21585}">
      <dgm:prSet/>
      <dgm:spPr/>
      <dgm:t>
        <a:bodyPr/>
        <a:lstStyle/>
        <a:p>
          <a:endParaRPr lang="es-419" sz="1300"/>
        </a:p>
      </dgm:t>
    </dgm:pt>
    <dgm:pt modelId="{984EE8EF-3240-42F9-92D6-598DA2100106}">
      <dgm:prSet custT="1"/>
      <dgm:spPr>
        <a:solidFill>
          <a:schemeClr val="accent5"/>
        </a:solidFill>
        <a:ln w="28575">
          <a:noFill/>
        </a:ln>
      </dgm:spPr>
      <dgm:t>
        <a:bodyPr/>
        <a:lstStyle/>
        <a:p>
          <a:pPr algn="l">
            <a:buFont typeface="Courier New" panose="02070309020205020404" pitchFamily="49" charset="0"/>
            <a:buChar char="o"/>
          </a:pPr>
          <a:endParaRPr lang="es-419" sz="900">
            <a:solidFill>
              <a:schemeClr val="tx1"/>
            </a:solidFill>
          </a:endParaRPr>
        </a:p>
      </dgm:t>
    </dgm:pt>
    <dgm:pt modelId="{B2EABC6A-708D-4400-BDC6-9EABB60E8858}" type="parTrans" cxnId="{1A6CA932-DDA6-4871-9A18-FF5E81747978}">
      <dgm:prSet/>
      <dgm:spPr>
        <a:noFill/>
        <a:ln w="9525" cap="flat" cmpd="sng" algn="ctr">
          <a:solidFill>
            <a:srgbClr val="404040">
              <a:lumMod val="40000"/>
              <a:lumOff val="60000"/>
            </a:srgbClr>
          </a:solidFill>
          <a:prstDash val="solid"/>
        </a:ln>
        <a:effectLst/>
      </dgm:spPr>
      <dgm:t>
        <a:bodyPr/>
        <a:lstStyle/>
        <a:p>
          <a:endParaRPr lang="es-419" sz="1300"/>
        </a:p>
      </dgm:t>
    </dgm:pt>
    <dgm:pt modelId="{A9FE3F65-B51F-4BAB-B2FA-D506B832EB55}" type="sibTrans" cxnId="{1A6CA932-DDA6-4871-9A18-FF5E81747978}">
      <dgm:prSet/>
      <dgm:spPr/>
      <dgm:t>
        <a:bodyPr/>
        <a:lstStyle/>
        <a:p>
          <a:endParaRPr lang="es-419" sz="1300"/>
        </a:p>
      </dgm:t>
    </dgm:pt>
    <dgm:pt modelId="{B896AB5C-964E-45FB-8829-83F677D570E6}">
      <dgm:prSet custT="1"/>
      <dgm:spPr>
        <a:solidFill>
          <a:schemeClr val="accent5"/>
        </a:solidFill>
        <a:ln w="38100">
          <a:noFill/>
        </a:ln>
      </dgm:spPr>
      <dgm:t>
        <a:bodyPr/>
        <a:lstStyle/>
        <a:p>
          <a:pPr algn="l"/>
          <a:endParaRPr lang="es-419" sz="900">
            <a:solidFill>
              <a:schemeClr val="tx1"/>
            </a:solidFill>
          </a:endParaRPr>
        </a:p>
      </dgm:t>
    </dgm:pt>
    <dgm:pt modelId="{30071A68-00FD-49B1-AFD0-CA87B83538DA}" type="parTrans" cxnId="{596662BB-93E7-4A72-9339-D9B4A3243570}">
      <dgm:prSet/>
      <dgm:spPr>
        <a:noFill/>
        <a:ln w="9525" cap="flat" cmpd="sng" algn="ctr">
          <a:solidFill>
            <a:srgbClr val="404040">
              <a:lumMod val="40000"/>
              <a:lumOff val="60000"/>
            </a:srgbClr>
          </a:solidFill>
          <a:prstDash val="solid"/>
        </a:ln>
        <a:effectLst/>
      </dgm:spPr>
      <dgm:t>
        <a:bodyPr/>
        <a:lstStyle/>
        <a:p>
          <a:endParaRPr lang="es-419" sz="1300"/>
        </a:p>
      </dgm:t>
    </dgm:pt>
    <dgm:pt modelId="{3F036D04-CF05-42B6-A3AE-0C1412DB6B48}" type="sibTrans" cxnId="{596662BB-93E7-4A72-9339-D9B4A3243570}">
      <dgm:prSet/>
      <dgm:spPr/>
      <dgm:t>
        <a:bodyPr/>
        <a:lstStyle/>
        <a:p>
          <a:endParaRPr lang="es-419" sz="1300"/>
        </a:p>
      </dgm:t>
    </dgm:pt>
    <dgm:pt modelId="{2B4F3683-9286-4281-99E8-820FABE31EB2}">
      <dgm:prSet custT="1"/>
      <dgm:spPr>
        <a:solidFill>
          <a:schemeClr val="accent5"/>
        </a:solidFill>
        <a:ln w="38100">
          <a:noFill/>
        </a:ln>
      </dgm:spPr>
      <dgm:t>
        <a:bodyPr/>
        <a:lstStyle/>
        <a:p>
          <a:pPr algn="l"/>
          <a:endParaRPr lang="es-419" sz="900">
            <a:solidFill>
              <a:schemeClr val="tx1"/>
            </a:solidFill>
          </a:endParaRPr>
        </a:p>
      </dgm:t>
    </dgm:pt>
    <dgm:pt modelId="{925A5B16-5066-4CF2-82A6-957824EC8F58}" type="parTrans" cxnId="{9283F8E3-78F1-4373-9F6E-5B922E2D0217}">
      <dgm:prSet/>
      <dgm:spPr>
        <a:noFill/>
        <a:ln w="9525" cap="flat" cmpd="sng" algn="ctr">
          <a:solidFill>
            <a:srgbClr val="404040">
              <a:lumMod val="40000"/>
              <a:lumOff val="60000"/>
            </a:srgbClr>
          </a:solidFill>
          <a:prstDash val="solid"/>
        </a:ln>
        <a:effectLst/>
      </dgm:spPr>
      <dgm:t>
        <a:bodyPr/>
        <a:lstStyle/>
        <a:p>
          <a:endParaRPr lang="es-419" sz="1300"/>
        </a:p>
      </dgm:t>
    </dgm:pt>
    <dgm:pt modelId="{26C8E7CB-A7B1-45FD-89C1-75DA69F1F8A4}" type="sibTrans" cxnId="{9283F8E3-78F1-4373-9F6E-5B922E2D0217}">
      <dgm:prSet/>
      <dgm:spPr/>
      <dgm:t>
        <a:bodyPr/>
        <a:lstStyle/>
        <a:p>
          <a:endParaRPr lang="es-419" sz="1300"/>
        </a:p>
      </dgm:t>
    </dgm:pt>
    <dgm:pt modelId="{C26EB88B-A686-4278-B947-896E1A36475D}">
      <dgm:prSet phldrT="[Texto]" custT="1"/>
      <dgm:spPr>
        <a:solidFill>
          <a:schemeClr val="tx1"/>
        </a:solidFill>
      </dgm:spPr>
      <dgm:t>
        <a:bodyPr/>
        <a:lstStyle/>
        <a:p>
          <a:r>
            <a:rPr lang="es-ES" sz="1100" b="1"/>
            <a:t>Inventarios de fácil destrucción o pérdida</a:t>
          </a:r>
          <a:endParaRPr lang="es-419" sz="1100" b="1"/>
        </a:p>
      </dgm:t>
    </dgm:pt>
    <dgm:pt modelId="{4103D7F0-95CD-44C7-A638-805480F65AB6}" type="parTrans" cxnId="{C2D37E02-E4C5-4E21-86D1-6EB053B8EAEB}">
      <dgm:prSet/>
      <dgm:spPr>
        <a:solidFill>
          <a:schemeClr val="accent5"/>
        </a:solidFill>
        <a:ln w="9525">
          <a:solidFill>
            <a:schemeClr val="tx1">
              <a:lumMod val="40000"/>
              <a:lumOff val="60000"/>
            </a:schemeClr>
          </a:solidFill>
        </a:ln>
      </dgm:spPr>
      <dgm:t>
        <a:bodyPr/>
        <a:lstStyle/>
        <a:p>
          <a:endParaRPr lang="es-419" sz="1300"/>
        </a:p>
      </dgm:t>
    </dgm:pt>
    <dgm:pt modelId="{57381F94-C9E0-414D-9132-B689630677FC}" type="sibTrans" cxnId="{C2D37E02-E4C5-4E21-86D1-6EB053B8EAEB}">
      <dgm:prSet/>
      <dgm:spPr/>
      <dgm:t>
        <a:bodyPr/>
        <a:lstStyle/>
        <a:p>
          <a:endParaRPr lang="es-419" sz="1300"/>
        </a:p>
      </dgm:t>
    </dgm:pt>
    <dgm:pt modelId="{116B82F0-D052-44B4-B48C-6D96E4867C2D}">
      <dgm:prSet custT="1"/>
      <dgm:spPr>
        <a:solidFill>
          <a:schemeClr val="accent2"/>
        </a:solidFill>
        <a:ln w="28575" cap="flat" cmpd="sng" algn="ctr">
          <a:noFill/>
          <a:prstDash val="solid"/>
        </a:ln>
        <a:effectLst/>
      </dgm:spPr>
      <dgm:t>
        <a:bodyPr spcFirstLastPara="0" vert="horz" wrap="square" lIns="6985" tIns="6985" rIns="6985" bIns="6985" numCol="1" spcCol="1270" anchor="ctr" anchorCtr="0"/>
        <a:lstStyle/>
        <a:p>
          <a:pPr algn="l"/>
          <a:endParaRPr lang="es-419" sz="1100" kern="1200">
            <a:solidFill>
              <a:schemeClr val="bg1"/>
            </a:solidFill>
          </a:endParaRPr>
        </a:p>
      </dgm:t>
    </dgm:pt>
    <dgm:pt modelId="{29DE11A4-EF1A-48A4-8585-030E8CF94AB1}" type="parTrans" cxnId="{1BACB14F-081B-4965-BC91-B15FDCFFA7C5}">
      <dgm:prSet/>
      <dgm:spPr>
        <a:noFill/>
        <a:ln w="9525" cap="flat" cmpd="sng" algn="ctr">
          <a:solidFill>
            <a:srgbClr val="404040">
              <a:lumMod val="40000"/>
              <a:lumOff val="60000"/>
            </a:srgbClr>
          </a:solidFill>
          <a:prstDash val="solid"/>
        </a:ln>
        <a:effectLst/>
      </dgm:spPr>
      <dgm:t>
        <a:bodyPr/>
        <a:lstStyle/>
        <a:p>
          <a:endParaRPr lang="es-419" sz="1300"/>
        </a:p>
      </dgm:t>
    </dgm:pt>
    <dgm:pt modelId="{34690668-9BC5-4986-845C-D96B6838C743}" type="sibTrans" cxnId="{1BACB14F-081B-4965-BC91-B15FDCFFA7C5}">
      <dgm:prSet/>
      <dgm:spPr/>
      <dgm:t>
        <a:bodyPr/>
        <a:lstStyle/>
        <a:p>
          <a:endParaRPr lang="es-419" sz="1300"/>
        </a:p>
      </dgm:t>
    </dgm:pt>
    <dgm:pt modelId="{C187530F-BC8C-4740-85B8-11D41AD14401}">
      <dgm:prSet custT="1"/>
      <dgm:spPr>
        <a:solidFill>
          <a:schemeClr val="accent2"/>
        </a:solidFill>
        <a:ln w="28575">
          <a:noFill/>
        </a:ln>
      </dgm:spPr>
      <dgm:t>
        <a:bodyPr/>
        <a:lstStyle/>
        <a:p>
          <a:pPr algn="l"/>
          <a:endParaRPr lang="es-419" sz="1100">
            <a:solidFill>
              <a:schemeClr val="bg1"/>
            </a:solidFill>
          </a:endParaRPr>
        </a:p>
      </dgm:t>
    </dgm:pt>
    <dgm:pt modelId="{D58C1C0B-60EA-465F-AE3A-0A1FE165BC55}" type="parTrans" cxnId="{EE4B5589-FCC8-4480-AC96-DC73B085C5F1}">
      <dgm:prSet/>
      <dgm:spPr>
        <a:noFill/>
        <a:ln w="9525" cap="flat" cmpd="sng" algn="ctr">
          <a:solidFill>
            <a:srgbClr val="404040">
              <a:lumMod val="40000"/>
              <a:lumOff val="60000"/>
            </a:srgbClr>
          </a:solidFill>
          <a:prstDash val="solid"/>
        </a:ln>
        <a:effectLst/>
      </dgm:spPr>
      <dgm:t>
        <a:bodyPr/>
        <a:lstStyle/>
        <a:p>
          <a:endParaRPr lang="es-419" sz="1300"/>
        </a:p>
      </dgm:t>
    </dgm:pt>
    <dgm:pt modelId="{E5AED90A-AA81-402E-9FA9-EED0479448AF}" type="sibTrans" cxnId="{EE4B5589-FCC8-4480-AC96-DC73B085C5F1}">
      <dgm:prSet/>
      <dgm:spPr/>
      <dgm:t>
        <a:bodyPr/>
        <a:lstStyle/>
        <a:p>
          <a:endParaRPr lang="es-419" sz="1300"/>
        </a:p>
      </dgm:t>
    </dgm:pt>
    <dgm:pt modelId="{C77D98A7-1ADB-4D7E-AC3C-B48D5BD3C870}">
      <dgm:prSet custT="1"/>
      <dgm:spPr>
        <a:solidFill>
          <a:schemeClr val="accent2"/>
        </a:solidFill>
        <a:ln w="28575">
          <a:noFill/>
        </a:ln>
      </dgm:spPr>
      <dgm:t>
        <a:bodyPr/>
        <a:lstStyle/>
        <a:p>
          <a:pPr algn="l"/>
          <a:endParaRPr lang="es-419" sz="1100">
            <a:solidFill>
              <a:schemeClr val="bg1"/>
            </a:solidFill>
          </a:endParaRPr>
        </a:p>
      </dgm:t>
    </dgm:pt>
    <dgm:pt modelId="{7D675182-8EEA-43DE-9D06-BF81A8EC0FF5}" type="parTrans" cxnId="{D6B1152A-D0B2-4E01-AB1A-B65F4795A3C0}">
      <dgm:prSet/>
      <dgm:spPr>
        <a:noFill/>
        <a:ln w="9525" cap="flat" cmpd="sng" algn="ctr">
          <a:solidFill>
            <a:srgbClr val="404040">
              <a:lumMod val="40000"/>
              <a:lumOff val="60000"/>
            </a:srgbClr>
          </a:solidFill>
          <a:prstDash val="solid"/>
        </a:ln>
        <a:effectLst/>
      </dgm:spPr>
      <dgm:t>
        <a:bodyPr/>
        <a:lstStyle/>
        <a:p>
          <a:endParaRPr lang="es-419" sz="1300"/>
        </a:p>
      </dgm:t>
    </dgm:pt>
    <dgm:pt modelId="{7140EB1D-3B51-45E5-92F2-A90FDA67110B}" type="sibTrans" cxnId="{D6B1152A-D0B2-4E01-AB1A-B65F4795A3C0}">
      <dgm:prSet/>
      <dgm:spPr/>
      <dgm:t>
        <a:bodyPr/>
        <a:lstStyle/>
        <a:p>
          <a:endParaRPr lang="es-419" sz="1300"/>
        </a:p>
      </dgm:t>
    </dgm:pt>
    <dgm:pt modelId="{51892D9D-30D4-43F4-9C69-9CFAC162E17C}">
      <dgm:prSet custT="1"/>
      <dgm:spPr>
        <a:solidFill>
          <a:schemeClr val="accent2"/>
        </a:solidFill>
        <a:ln w="28575">
          <a:noFill/>
        </a:ln>
      </dgm:spPr>
      <dgm:t>
        <a:bodyPr/>
        <a:lstStyle/>
        <a:p>
          <a:pPr algn="l"/>
          <a:endParaRPr lang="es-419" sz="1100">
            <a:solidFill>
              <a:schemeClr val="bg1"/>
            </a:solidFill>
          </a:endParaRPr>
        </a:p>
      </dgm:t>
    </dgm:pt>
    <dgm:pt modelId="{4C2A3D74-7A35-4B1E-BD27-4CE9467A3835}" type="parTrans" cxnId="{387885D8-A74F-404E-B232-9F1D5C9C90C4}">
      <dgm:prSet/>
      <dgm:spPr>
        <a:noFill/>
        <a:ln w="9525" cap="flat" cmpd="sng" algn="ctr">
          <a:solidFill>
            <a:srgbClr val="404040">
              <a:lumMod val="40000"/>
              <a:lumOff val="60000"/>
            </a:srgbClr>
          </a:solidFill>
          <a:prstDash val="solid"/>
        </a:ln>
        <a:effectLst/>
      </dgm:spPr>
      <dgm:t>
        <a:bodyPr/>
        <a:lstStyle/>
        <a:p>
          <a:endParaRPr lang="es-419" sz="1300"/>
        </a:p>
      </dgm:t>
    </dgm:pt>
    <dgm:pt modelId="{D6CEE614-9F71-4D62-B701-F7DA26D4E71D}" type="sibTrans" cxnId="{387885D8-A74F-404E-B232-9F1D5C9C90C4}">
      <dgm:prSet/>
      <dgm:spPr/>
      <dgm:t>
        <a:bodyPr/>
        <a:lstStyle/>
        <a:p>
          <a:endParaRPr lang="es-419" sz="1300"/>
        </a:p>
      </dgm:t>
    </dgm:pt>
    <dgm:pt modelId="{BEDB44B6-071B-4A48-A12F-18608DB892FE}">
      <dgm:prSet custT="1"/>
      <dgm:spPr>
        <a:solidFill>
          <a:schemeClr val="accent5"/>
        </a:solidFill>
        <a:ln w="38100">
          <a:noFill/>
        </a:ln>
      </dgm:spPr>
      <dgm:t>
        <a:bodyPr/>
        <a:lstStyle/>
        <a:p>
          <a:pPr algn="l"/>
          <a:endParaRPr lang="es-419" sz="1100">
            <a:solidFill>
              <a:schemeClr val="tx1"/>
            </a:solidFill>
          </a:endParaRPr>
        </a:p>
      </dgm:t>
    </dgm:pt>
    <dgm:pt modelId="{C8D327B0-55D7-4ED7-9C18-8A95AB2F89A3}" type="parTrans" cxnId="{222B9D30-3258-402B-BD06-06B2461B3FE0}">
      <dgm:prSet/>
      <dgm:spPr>
        <a:noFill/>
        <a:ln w="9525" cap="flat" cmpd="sng" algn="ctr">
          <a:solidFill>
            <a:srgbClr val="404040">
              <a:lumMod val="40000"/>
              <a:lumOff val="60000"/>
            </a:srgbClr>
          </a:solidFill>
          <a:prstDash val="solid"/>
        </a:ln>
        <a:effectLst/>
      </dgm:spPr>
      <dgm:t>
        <a:bodyPr/>
        <a:lstStyle/>
        <a:p>
          <a:endParaRPr lang="es-419" sz="1300"/>
        </a:p>
      </dgm:t>
    </dgm:pt>
    <dgm:pt modelId="{102A91B1-A2E1-4C15-AA60-681DA4DA8372}" type="sibTrans" cxnId="{222B9D30-3258-402B-BD06-06B2461B3FE0}">
      <dgm:prSet/>
      <dgm:spPr/>
      <dgm:t>
        <a:bodyPr/>
        <a:lstStyle/>
        <a:p>
          <a:endParaRPr lang="es-419" sz="1300"/>
        </a:p>
      </dgm:t>
    </dgm:pt>
    <dgm:pt modelId="{A8F3C058-876B-4D18-B9E6-7C3DD8892578}">
      <dgm:prSet custT="1"/>
      <dgm:spPr>
        <a:solidFill>
          <a:schemeClr val="accent5"/>
        </a:solidFill>
        <a:ln w="38100">
          <a:noFill/>
        </a:ln>
      </dgm:spPr>
      <dgm:t>
        <a:bodyPr/>
        <a:lstStyle/>
        <a:p>
          <a:pPr algn="l"/>
          <a:endParaRPr lang="es-419" sz="1100">
            <a:solidFill>
              <a:schemeClr val="tx1"/>
            </a:solidFill>
          </a:endParaRPr>
        </a:p>
      </dgm:t>
    </dgm:pt>
    <dgm:pt modelId="{DE44C76B-5990-4D1F-A048-F00A7AA6EFD0}" type="parTrans" cxnId="{D0A54A90-2EC0-49C3-BC5A-92371FB7E9C4}">
      <dgm:prSet/>
      <dgm:spPr>
        <a:noFill/>
        <a:ln w="9525" cap="flat" cmpd="sng" algn="ctr">
          <a:solidFill>
            <a:srgbClr val="404040">
              <a:lumMod val="40000"/>
              <a:lumOff val="60000"/>
            </a:srgbClr>
          </a:solidFill>
          <a:prstDash val="solid"/>
        </a:ln>
        <a:effectLst/>
      </dgm:spPr>
      <dgm:t>
        <a:bodyPr/>
        <a:lstStyle/>
        <a:p>
          <a:endParaRPr lang="es-419" sz="1300"/>
        </a:p>
      </dgm:t>
    </dgm:pt>
    <dgm:pt modelId="{8B17E6F4-20A8-4927-B657-66F79A8B34BA}" type="sibTrans" cxnId="{D0A54A90-2EC0-49C3-BC5A-92371FB7E9C4}">
      <dgm:prSet/>
      <dgm:spPr/>
      <dgm:t>
        <a:bodyPr/>
        <a:lstStyle/>
        <a:p>
          <a:endParaRPr lang="es-419" sz="1300"/>
        </a:p>
      </dgm:t>
    </dgm:pt>
    <dgm:pt modelId="{2ADB58FD-3250-4DF3-8471-431EF1CC6201}">
      <dgm:prSet custT="1"/>
      <dgm:spPr>
        <a:solidFill>
          <a:schemeClr val="accent2"/>
        </a:solidFill>
        <a:ln w="38100">
          <a:noFill/>
        </a:ln>
      </dgm:spPr>
      <dgm:t>
        <a:bodyPr/>
        <a:lstStyle/>
        <a:p>
          <a:pPr algn="l"/>
          <a:endParaRPr lang="es-419" sz="1100">
            <a:solidFill>
              <a:schemeClr val="bg1"/>
            </a:solidFill>
          </a:endParaRPr>
        </a:p>
      </dgm:t>
    </dgm:pt>
    <dgm:pt modelId="{7B1B3B76-2356-442B-B468-DC9B1AA3CCE3}" type="parTrans" cxnId="{E3955B05-D441-4634-8D43-18D718E0A195}">
      <dgm:prSet/>
      <dgm:spPr>
        <a:noFill/>
        <a:ln w="9525" cap="flat" cmpd="sng" algn="ctr">
          <a:solidFill>
            <a:srgbClr val="404040">
              <a:lumMod val="40000"/>
              <a:lumOff val="60000"/>
            </a:srgbClr>
          </a:solidFill>
          <a:prstDash val="solid"/>
        </a:ln>
        <a:effectLst/>
      </dgm:spPr>
      <dgm:t>
        <a:bodyPr/>
        <a:lstStyle/>
        <a:p>
          <a:endParaRPr lang="es-419" sz="1300"/>
        </a:p>
      </dgm:t>
    </dgm:pt>
    <dgm:pt modelId="{04523D30-9CCE-4835-991B-998BF64C076A}" type="sibTrans" cxnId="{E3955B05-D441-4634-8D43-18D718E0A195}">
      <dgm:prSet/>
      <dgm:spPr/>
      <dgm:t>
        <a:bodyPr/>
        <a:lstStyle/>
        <a:p>
          <a:endParaRPr lang="es-419" sz="1300"/>
        </a:p>
      </dgm:t>
    </dgm:pt>
    <dgm:pt modelId="{C59B228C-FC83-41C6-8726-6E75164FBD88}">
      <dgm:prSet custT="1"/>
      <dgm:spPr>
        <a:solidFill>
          <a:schemeClr val="accent2"/>
        </a:solidFill>
        <a:ln w="38100">
          <a:noFill/>
        </a:ln>
      </dgm:spPr>
      <dgm:t>
        <a:bodyPr/>
        <a:lstStyle/>
        <a:p>
          <a:pPr algn="l"/>
          <a:endParaRPr lang="es-419" sz="1100">
            <a:solidFill>
              <a:schemeClr val="bg1"/>
            </a:solidFill>
          </a:endParaRPr>
        </a:p>
      </dgm:t>
    </dgm:pt>
    <dgm:pt modelId="{AA9773FE-3431-4CE6-81A4-5168DD0226FC}" type="parTrans" cxnId="{2B15F3F1-C143-4F7E-ACEC-5B610DA90633}">
      <dgm:prSet/>
      <dgm:spPr>
        <a:noFill/>
        <a:ln w="9525" cap="flat" cmpd="sng" algn="ctr">
          <a:solidFill>
            <a:srgbClr val="404040">
              <a:lumMod val="40000"/>
              <a:lumOff val="60000"/>
            </a:srgbClr>
          </a:solidFill>
          <a:prstDash val="solid"/>
        </a:ln>
        <a:effectLst/>
      </dgm:spPr>
      <dgm:t>
        <a:bodyPr/>
        <a:lstStyle/>
        <a:p>
          <a:endParaRPr lang="es-419" sz="1300"/>
        </a:p>
      </dgm:t>
    </dgm:pt>
    <dgm:pt modelId="{58125371-1B86-4AEB-A020-A32E8407E244}" type="sibTrans" cxnId="{2B15F3F1-C143-4F7E-ACEC-5B610DA90633}">
      <dgm:prSet/>
      <dgm:spPr/>
      <dgm:t>
        <a:bodyPr/>
        <a:lstStyle/>
        <a:p>
          <a:endParaRPr lang="es-419" sz="1300"/>
        </a:p>
      </dgm:t>
    </dgm:pt>
    <dgm:pt modelId="{CA2AE784-63B8-472A-A9B7-EC2FA6B18099}">
      <dgm:prSet custT="1"/>
      <dgm:spPr>
        <a:solidFill>
          <a:schemeClr val="accent2"/>
        </a:solidFill>
        <a:ln w="38100">
          <a:noFill/>
        </a:ln>
      </dgm:spPr>
      <dgm:t>
        <a:bodyPr/>
        <a:lstStyle/>
        <a:p>
          <a:pPr algn="l"/>
          <a:endParaRPr lang="es-419" sz="1100">
            <a:solidFill>
              <a:schemeClr val="bg1"/>
            </a:solidFill>
          </a:endParaRPr>
        </a:p>
      </dgm:t>
    </dgm:pt>
    <dgm:pt modelId="{254912DF-C3F3-48F2-ABF4-8B13201AB34D}" type="parTrans" cxnId="{810713FE-45C5-45BE-9649-208502E60167}">
      <dgm:prSet/>
      <dgm:spPr>
        <a:noFill/>
        <a:ln w="9525" cap="flat" cmpd="sng" algn="ctr">
          <a:solidFill>
            <a:srgbClr val="404040">
              <a:lumMod val="40000"/>
              <a:lumOff val="60000"/>
            </a:srgbClr>
          </a:solidFill>
          <a:prstDash val="solid"/>
        </a:ln>
        <a:effectLst/>
      </dgm:spPr>
      <dgm:t>
        <a:bodyPr/>
        <a:lstStyle/>
        <a:p>
          <a:endParaRPr lang="es-419" sz="1300"/>
        </a:p>
      </dgm:t>
    </dgm:pt>
    <dgm:pt modelId="{3ED943AB-6A57-45E0-BE56-F49C00E2038C}" type="sibTrans" cxnId="{810713FE-45C5-45BE-9649-208502E60167}">
      <dgm:prSet/>
      <dgm:spPr/>
      <dgm:t>
        <a:bodyPr/>
        <a:lstStyle/>
        <a:p>
          <a:endParaRPr lang="es-419" sz="1300"/>
        </a:p>
      </dgm:t>
    </dgm:pt>
    <dgm:pt modelId="{FCF1E47D-36AF-49C5-BD24-4FB9BDEF50D6}">
      <dgm:prSet custT="1"/>
      <dgm:spPr>
        <a:solidFill>
          <a:schemeClr val="accent2"/>
        </a:solidFill>
        <a:ln w="38100">
          <a:noFill/>
        </a:ln>
      </dgm:spPr>
      <dgm:t>
        <a:bodyPr/>
        <a:lstStyle/>
        <a:p>
          <a:pPr algn="l"/>
          <a:endParaRPr lang="es-419" sz="1100">
            <a:solidFill>
              <a:schemeClr val="bg1"/>
            </a:solidFill>
          </a:endParaRPr>
        </a:p>
      </dgm:t>
    </dgm:pt>
    <dgm:pt modelId="{A3D64950-0F62-46DB-B4AE-1467FFCCF9B1}" type="parTrans" cxnId="{E4994B42-C488-4214-AB9C-972A0EA7F071}">
      <dgm:prSet/>
      <dgm:spPr>
        <a:noFill/>
        <a:ln w="9525" cap="flat" cmpd="sng" algn="ctr">
          <a:solidFill>
            <a:srgbClr val="404040">
              <a:lumMod val="40000"/>
              <a:lumOff val="60000"/>
            </a:srgbClr>
          </a:solidFill>
          <a:prstDash val="solid"/>
        </a:ln>
        <a:effectLst/>
      </dgm:spPr>
      <dgm:t>
        <a:bodyPr/>
        <a:lstStyle/>
        <a:p>
          <a:endParaRPr lang="es-419" sz="1300"/>
        </a:p>
      </dgm:t>
    </dgm:pt>
    <dgm:pt modelId="{4C161992-1B77-4BD6-8ECE-D46DDA25254F}" type="sibTrans" cxnId="{E4994B42-C488-4214-AB9C-972A0EA7F071}">
      <dgm:prSet/>
      <dgm:spPr/>
      <dgm:t>
        <a:bodyPr/>
        <a:lstStyle/>
        <a:p>
          <a:endParaRPr lang="es-419" sz="1300"/>
        </a:p>
      </dgm:t>
    </dgm:pt>
    <dgm:pt modelId="{5048FBFE-CA60-4855-82C4-CB397105A6E4}" type="pres">
      <dgm:prSet presAssocID="{D16F9145-0CED-40E4-A234-44086F77D8FB}" presName="hierChild1" presStyleCnt="0">
        <dgm:presLayoutVars>
          <dgm:orgChart val="1"/>
          <dgm:chPref val="1"/>
          <dgm:dir/>
          <dgm:animOne val="branch"/>
          <dgm:animLvl val="lvl"/>
          <dgm:resizeHandles/>
        </dgm:presLayoutVars>
      </dgm:prSet>
      <dgm:spPr/>
    </dgm:pt>
    <dgm:pt modelId="{B372031A-F81B-4017-BCD3-0185ED1AC6A0}" type="pres">
      <dgm:prSet presAssocID="{68B54791-20AB-4527-9CCE-97248DE565CE}" presName="hierRoot1" presStyleCnt="0">
        <dgm:presLayoutVars>
          <dgm:hierBranch val="init"/>
        </dgm:presLayoutVars>
      </dgm:prSet>
      <dgm:spPr/>
    </dgm:pt>
    <dgm:pt modelId="{411E31D6-300E-4EF3-BCCC-8345E511BA5E}" type="pres">
      <dgm:prSet presAssocID="{68B54791-20AB-4527-9CCE-97248DE565CE}" presName="rootComposite1" presStyleCnt="0"/>
      <dgm:spPr/>
    </dgm:pt>
    <dgm:pt modelId="{4BB421DA-18A7-40BB-AD68-FECDA9102784}" type="pres">
      <dgm:prSet presAssocID="{68B54791-20AB-4527-9CCE-97248DE565CE}" presName="rootText1" presStyleLbl="node0" presStyleIdx="0" presStyleCnt="1" custScaleX="301591" custScaleY="68169" custLinFactNeighborX="50504" custLinFactNeighborY="-3709">
        <dgm:presLayoutVars>
          <dgm:chPref val="3"/>
        </dgm:presLayoutVars>
      </dgm:prSet>
      <dgm:spPr/>
    </dgm:pt>
    <dgm:pt modelId="{9E106815-8D19-4008-97AB-2CAF966DF417}" type="pres">
      <dgm:prSet presAssocID="{68B54791-20AB-4527-9CCE-97248DE565CE}" presName="rootConnector1" presStyleLbl="node1" presStyleIdx="0" presStyleCnt="0"/>
      <dgm:spPr/>
    </dgm:pt>
    <dgm:pt modelId="{C4B6BBE0-6D99-4D9C-BEB2-B714B6FD4D93}" type="pres">
      <dgm:prSet presAssocID="{68B54791-20AB-4527-9CCE-97248DE565CE}" presName="hierChild2" presStyleCnt="0"/>
      <dgm:spPr/>
    </dgm:pt>
    <dgm:pt modelId="{1E427EB0-8B72-449E-AC47-32F372BC5C2B}" type="pres">
      <dgm:prSet presAssocID="{B81D0A9F-D76E-47B8-BC19-A4FC5899E914}" presName="Name37" presStyleLbl="parChTrans1D2" presStyleIdx="0" presStyleCnt="3"/>
      <dgm:spPr/>
    </dgm:pt>
    <dgm:pt modelId="{C0C3C0F9-A29D-4D42-844F-8DB4710A7028}" type="pres">
      <dgm:prSet presAssocID="{41F97822-78CB-48BF-AF6C-8515F12FA058}" presName="hierRoot2" presStyleCnt="0">
        <dgm:presLayoutVars>
          <dgm:hierBranch val="init"/>
        </dgm:presLayoutVars>
      </dgm:prSet>
      <dgm:spPr/>
    </dgm:pt>
    <dgm:pt modelId="{D3679547-BCCC-4A25-B626-548D4FA0843C}" type="pres">
      <dgm:prSet presAssocID="{41F97822-78CB-48BF-AF6C-8515F12FA058}" presName="rootComposite" presStyleCnt="0"/>
      <dgm:spPr/>
    </dgm:pt>
    <dgm:pt modelId="{0C98D621-8E0F-4321-8406-5DD78493D8C9}" type="pres">
      <dgm:prSet presAssocID="{41F97822-78CB-48BF-AF6C-8515F12FA058}" presName="rootText" presStyleLbl="node2" presStyleIdx="0" presStyleCnt="3" custScaleX="169624" custScaleY="79811" custLinFactNeighborX="-28926" custLinFactNeighborY="2085">
        <dgm:presLayoutVars>
          <dgm:chPref val="3"/>
        </dgm:presLayoutVars>
      </dgm:prSet>
      <dgm:spPr/>
    </dgm:pt>
    <dgm:pt modelId="{29BB373D-FBFA-4541-B840-32D561B4EA3B}" type="pres">
      <dgm:prSet presAssocID="{41F97822-78CB-48BF-AF6C-8515F12FA058}" presName="rootConnector" presStyleLbl="node2" presStyleIdx="0" presStyleCnt="3"/>
      <dgm:spPr/>
    </dgm:pt>
    <dgm:pt modelId="{D0A38E4D-C847-4BB6-AB2E-1B1DC58B22D6}" type="pres">
      <dgm:prSet presAssocID="{41F97822-78CB-48BF-AF6C-8515F12FA058}" presName="hierChild4" presStyleCnt="0"/>
      <dgm:spPr/>
    </dgm:pt>
    <dgm:pt modelId="{DA2459F3-F395-4EC9-8D09-E9DB7828FCFD}" type="pres">
      <dgm:prSet presAssocID="{30071A68-00FD-49B1-AFD0-CA87B83538DA}" presName="Name37" presStyleLbl="parChTrans1D3" presStyleIdx="0" presStyleCnt="6"/>
      <dgm:spPr>
        <a:xfrm>
          <a:off x="1322000" y="1013367"/>
          <a:ext cx="274972" cy="491814"/>
        </a:xfrm>
        <a:custGeom>
          <a:avLst/>
          <a:gdLst/>
          <a:ahLst/>
          <a:cxnLst/>
          <a:rect l="0" t="0" r="0" b="0"/>
          <a:pathLst>
            <a:path>
              <a:moveTo>
                <a:pt x="0" y="0"/>
              </a:moveTo>
              <a:lnTo>
                <a:pt x="0" y="491814"/>
              </a:lnTo>
              <a:lnTo>
                <a:pt x="274972" y="491814"/>
              </a:lnTo>
            </a:path>
          </a:pathLst>
        </a:custGeom>
      </dgm:spPr>
    </dgm:pt>
    <dgm:pt modelId="{D93CAFAC-5944-4AB2-95DD-A66EB30C60BF}" type="pres">
      <dgm:prSet presAssocID="{B896AB5C-964E-45FB-8829-83F677D570E6}" presName="hierRoot2" presStyleCnt="0">
        <dgm:presLayoutVars>
          <dgm:hierBranch val="init"/>
        </dgm:presLayoutVars>
      </dgm:prSet>
      <dgm:spPr/>
    </dgm:pt>
    <dgm:pt modelId="{1F7563E9-7CF9-4B76-9B75-825D75C87385}" type="pres">
      <dgm:prSet presAssocID="{B896AB5C-964E-45FB-8829-83F677D570E6}" presName="rootComposite" presStyleCnt="0"/>
      <dgm:spPr/>
    </dgm:pt>
    <dgm:pt modelId="{65C26116-3102-40F6-B522-2399265CDB04}" type="pres">
      <dgm:prSet presAssocID="{B896AB5C-964E-45FB-8829-83F677D570E6}" presName="rootText" presStyleLbl="node3" presStyleIdx="0" presStyleCnt="6" custScaleX="127881" custScaleY="166395" custLinFactNeighborX="-28268" custLinFactNeighborY="-29742">
        <dgm:presLayoutVars>
          <dgm:chPref val="3"/>
        </dgm:presLayoutVars>
      </dgm:prSet>
      <dgm:spPr/>
    </dgm:pt>
    <dgm:pt modelId="{473A8123-C68F-4515-ABA5-A521F5194D4D}" type="pres">
      <dgm:prSet presAssocID="{B896AB5C-964E-45FB-8829-83F677D570E6}" presName="rootConnector" presStyleLbl="node3" presStyleIdx="0" presStyleCnt="6"/>
      <dgm:spPr/>
    </dgm:pt>
    <dgm:pt modelId="{368FE0B1-19AF-46CC-9B94-A7EE01E3F3F1}" type="pres">
      <dgm:prSet presAssocID="{B896AB5C-964E-45FB-8829-83F677D570E6}" presName="hierChild4" presStyleCnt="0"/>
      <dgm:spPr/>
    </dgm:pt>
    <dgm:pt modelId="{F942EB3B-704C-49CE-8475-C0AED3C6B23F}" type="pres">
      <dgm:prSet presAssocID="{B896AB5C-964E-45FB-8829-83F677D570E6}" presName="hierChild5" presStyleCnt="0"/>
      <dgm:spPr/>
    </dgm:pt>
    <dgm:pt modelId="{00BB6642-448F-4619-A127-CE1695FBE8FF}" type="pres">
      <dgm:prSet presAssocID="{925A5B16-5066-4CF2-82A6-957824EC8F58}" presName="Name37" presStyleLbl="parChTrans1D3" presStyleIdx="1" presStyleCnt="6"/>
      <dgm:spPr>
        <a:xfrm>
          <a:off x="1322000" y="1013367"/>
          <a:ext cx="285074" cy="1336361"/>
        </a:xfrm>
        <a:custGeom>
          <a:avLst/>
          <a:gdLst/>
          <a:ahLst/>
          <a:cxnLst/>
          <a:rect l="0" t="0" r="0" b="0"/>
          <a:pathLst>
            <a:path>
              <a:moveTo>
                <a:pt x="0" y="0"/>
              </a:moveTo>
              <a:lnTo>
                <a:pt x="0" y="1336361"/>
              </a:lnTo>
              <a:lnTo>
                <a:pt x="285074" y="1336361"/>
              </a:lnTo>
            </a:path>
          </a:pathLst>
        </a:custGeom>
      </dgm:spPr>
    </dgm:pt>
    <dgm:pt modelId="{C8AE86E1-901E-41ED-92BE-D5C5E947EC75}" type="pres">
      <dgm:prSet presAssocID="{2B4F3683-9286-4281-99E8-820FABE31EB2}" presName="hierRoot2" presStyleCnt="0">
        <dgm:presLayoutVars>
          <dgm:hierBranch val="init"/>
        </dgm:presLayoutVars>
      </dgm:prSet>
      <dgm:spPr/>
    </dgm:pt>
    <dgm:pt modelId="{EFF92AB2-2F28-4770-A5BD-CC3A4920600F}" type="pres">
      <dgm:prSet presAssocID="{2B4F3683-9286-4281-99E8-820FABE31EB2}" presName="rootComposite" presStyleCnt="0"/>
      <dgm:spPr/>
    </dgm:pt>
    <dgm:pt modelId="{FB4902B8-038E-45BB-86AD-502066409FCB}" type="pres">
      <dgm:prSet presAssocID="{2B4F3683-9286-4281-99E8-820FABE31EB2}" presName="rootText" presStyleLbl="node3" presStyleIdx="1" presStyleCnt="6" custScaleX="114802" custScaleY="115048" custLinFactNeighborX="-27309" custLinFactNeighborY="-52127">
        <dgm:presLayoutVars>
          <dgm:chPref val="3"/>
        </dgm:presLayoutVars>
      </dgm:prSet>
      <dgm:spPr/>
    </dgm:pt>
    <dgm:pt modelId="{343A8135-010B-4CA7-A4B1-6721EA133427}" type="pres">
      <dgm:prSet presAssocID="{2B4F3683-9286-4281-99E8-820FABE31EB2}" presName="rootConnector" presStyleLbl="node3" presStyleIdx="1" presStyleCnt="6"/>
      <dgm:spPr/>
    </dgm:pt>
    <dgm:pt modelId="{3A04AD82-A903-47E6-9598-E63BC4A978F8}" type="pres">
      <dgm:prSet presAssocID="{2B4F3683-9286-4281-99E8-820FABE31EB2}" presName="hierChild4" presStyleCnt="0"/>
      <dgm:spPr/>
    </dgm:pt>
    <dgm:pt modelId="{6C4DE550-BD04-4B5D-B381-4758DABEFB13}" type="pres">
      <dgm:prSet presAssocID="{2B4F3683-9286-4281-99E8-820FABE31EB2}" presName="hierChild5" presStyleCnt="0"/>
      <dgm:spPr/>
    </dgm:pt>
    <dgm:pt modelId="{A84A4B48-FD76-4563-99CF-EC4D8D80F8F0}" type="pres">
      <dgm:prSet presAssocID="{41F97822-78CB-48BF-AF6C-8515F12FA058}" presName="hierChild5" presStyleCnt="0"/>
      <dgm:spPr/>
    </dgm:pt>
    <dgm:pt modelId="{C2C32F29-2859-4CC3-937E-EE9B03DA90D8}" type="pres">
      <dgm:prSet presAssocID="{7496462F-6387-49C8-B686-5A4B6F33FD77}" presName="Name37" presStyleLbl="parChTrans1D2" presStyleIdx="1" presStyleCnt="3"/>
      <dgm:spPr/>
    </dgm:pt>
    <dgm:pt modelId="{78D31E43-E4C1-4A4C-A5FD-1CE222E34167}" type="pres">
      <dgm:prSet presAssocID="{EEB1E04A-3FE9-41E0-A2A9-1F95825C2376}" presName="hierRoot2" presStyleCnt="0">
        <dgm:presLayoutVars>
          <dgm:hierBranch val="r"/>
        </dgm:presLayoutVars>
      </dgm:prSet>
      <dgm:spPr/>
    </dgm:pt>
    <dgm:pt modelId="{99474827-99FE-483B-9958-36F230FF2B76}" type="pres">
      <dgm:prSet presAssocID="{EEB1E04A-3FE9-41E0-A2A9-1F95825C2376}" presName="rootComposite" presStyleCnt="0"/>
      <dgm:spPr/>
    </dgm:pt>
    <dgm:pt modelId="{74D5C62E-034B-4EEB-94C1-39FDF4287E76}" type="pres">
      <dgm:prSet presAssocID="{EEB1E04A-3FE9-41E0-A2A9-1F95825C2376}" presName="rootText" presStyleLbl="node2" presStyleIdx="1" presStyleCnt="3" custScaleX="117689" custScaleY="81341" custLinFactNeighborX="-19864" custLinFactNeighborY="521">
        <dgm:presLayoutVars>
          <dgm:chPref val="3"/>
        </dgm:presLayoutVars>
      </dgm:prSet>
      <dgm:spPr/>
    </dgm:pt>
    <dgm:pt modelId="{D144DB77-C4FD-4BDA-92AE-819733C2B27E}" type="pres">
      <dgm:prSet presAssocID="{EEB1E04A-3FE9-41E0-A2A9-1F95825C2376}" presName="rootConnector" presStyleLbl="node2" presStyleIdx="1" presStyleCnt="3"/>
      <dgm:spPr/>
    </dgm:pt>
    <dgm:pt modelId="{00570DF5-FBFA-4E91-8E92-74F42035F972}" type="pres">
      <dgm:prSet presAssocID="{EEB1E04A-3FE9-41E0-A2A9-1F95825C2376}" presName="hierChild4" presStyleCnt="0"/>
      <dgm:spPr/>
    </dgm:pt>
    <dgm:pt modelId="{C1F8B6E4-AD1C-4B7F-ACF7-7EFA2758B26A}" type="pres">
      <dgm:prSet presAssocID="{3F998A2A-F4A3-44E0-9A87-2872490BC11E}" presName="Name50" presStyleLbl="parChTrans1D3" presStyleIdx="2" presStyleCnt="6"/>
      <dgm:spPr>
        <a:xfrm>
          <a:off x="3370916" y="1013188"/>
          <a:ext cx="295280" cy="436375"/>
        </a:xfrm>
        <a:custGeom>
          <a:avLst/>
          <a:gdLst/>
          <a:ahLst/>
          <a:cxnLst/>
          <a:rect l="0" t="0" r="0" b="0"/>
          <a:pathLst>
            <a:path>
              <a:moveTo>
                <a:pt x="0" y="0"/>
              </a:moveTo>
              <a:lnTo>
                <a:pt x="0" y="436375"/>
              </a:lnTo>
              <a:lnTo>
                <a:pt x="295280" y="436375"/>
              </a:lnTo>
            </a:path>
          </a:pathLst>
        </a:custGeom>
      </dgm:spPr>
    </dgm:pt>
    <dgm:pt modelId="{D01437F3-8E63-4946-8CEA-D1C67248722E}" type="pres">
      <dgm:prSet presAssocID="{96F29841-5854-4B3A-A6EA-FEEEF78EF1AE}" presName="hierRoot2" presStyleCnt="0">
        <dgm:presLayoutVars>
          <dgm:hierBranch val="r"/>
        </dgm:presLayoutVars>
      </dgm:prSet>
      <dgm:spPr/>
    </dgm:pt>
    <dgm:pt modelId="{45B4AF58-07A6-4D97-A5F5-BFF86692B4C6}" type="pres">
      <dgm:prSet presAssocID="{96F29841-5854-4B3A-A6EA-FEEEF78EF1AE}" presName="rootComposite" presStyleCnt="0"/>
      <dgm:spPr/>
    </dgm:pt>
    <dgm:pt modelId="{D1C51E78-0334-4955-A5AB-BAE0EAF7E897}" type="pres">
      <dgm:prSet presAssocID="{96F29841-5854-4B3A-A6EA-FEEEF78EF1AE}" presName="rootText" presStyleLbl="node3" presStyleIdx="2" presStyleCnt="6" custScaleX="163829" custScaleY="126979" custLinFactNeighborX="-9488" custLinFactNeighborY="-22123">
        <dgm:presLayoutVars>
          <dgm:chPref val="3"/>
        </dgm:presLayoutVars>
      </dgm:prSet>
      <dgm:spPr/>
    </dgm:pt>
    <dgm:pt modelId="{4695D0A3-453D-4C05-873A-E361D9957762}" type="pres">
      <dgm:prSet presAssocID="{96F29841-5854-4B3A-A6EA-FEEEF78EF1AE}" presName="rootConnector" presStyleLbl="node3" presStyleIdx="2" presStyleCnt="6"/>
      <dgm:spPr/>
    </dgm:pt>
    <dgm:pt modelId="{3FB96B72-D66E-44D5-AF6A-E1E0CC93CDF7}" type="pres">
      <dgm:prSet presAssocID="{96F29841-5854-4B3A-A6EA-FEEEF78EF1AE}" presName="hierChild4" presStyleCnt="0"/>
      <dgm:spPr/>
    </dgm:pt>
    <dgm:pt modelId="{25810B39-EE9B-4BE9-B7C6-272E2C520296}" type="pres">
      <dgm:prSet presAssocID="{96F29841-5854-4B3A-A6EA-FEEEF78EF1AE}" presName="hierChild5" presStyleCnt="0"/>
      <dgm:spPr/>
    </dgm:pt>
    <dgm:pt modelId="{91D5EE6A-5599-4DD1-BDF4-F13CD2147A2C}" type="pres">
      <dgm:prSet presAssocID="{B2EABC6A-708D-4400-BDC6-9EABB60E8858}" presName="Name50" presStyleLbl="parChTrans1D3" presStyleIdx="3" presStyleCnt="6"/>
      <dgm:spPr>
        <a:xfrm>
          <a:off x="3370916" y="1013188"/>
          <a:ext cx="311335" cy="1008640"/>
        </a:xfrm>
        <a:custGeom>
          <a:avLst/>
          <a:gdLst/>
          <a:ahLst/>
          <a:cxnLst/>
          <a:rect l="0" t="0" r="0" b="0"/>
          <a:pathLst>
            <a:path>
              <a:moveTo>
                <a:pt x="0" y="0"/>
              </a:moveTo>
              <a:lnTo>
                <a:pt x="0" y="1008640"/>
              </a:lnTo>
              <a:lnTo>
                <a:pt x="311335" y="1008640"/>
              </a:lnTo>
            </a:path>
          </a:pathLst>
        </a:custGeom>
      </dgm:spPr>
    </dgm:pt>
    <dgm:pt modelId="{88A3EA38-D4EE-4111-A01A-9B66BA250868}" type="pres">
      <dgm:prSet presAssocID="{984EE8EF-3240-42F9-92D6-598DA2100106}" presName="hierRoot2" presStyleCnt="0">
        <dgm:presLayoutVars>
          <dgm:hierBranch val="r"/>
        </dgm:presLayoutVars>
      </dgm:prSet>
      <dgm:spPr/>
    </dgm:pt>
    <dgm:pt modelId="{F152AE74-700E-499C-AC57-345D48BFA172}" type="pres">
      <dgm:prSet presAssocID="{984EE8EF-3240-42F9-92D6-598DA2100106}" presName="rootComposite" presStyleCnt="0"/>
      <dgm:spPr/>
    </dgm:pt>
    <dgm:pt modelId="{C9BE3B30-37C4-4C5A-8AA3-35E3028BFB0C}" type="pres">
      <dgm:prSet presAssocID="{984EE8EF-3240-42F9-92D6-598DA2100106}" presName="rootText" presStyleLbl="node3" presStyleIdx="3" presStyleCnt="6" custScaleX="85103" custScaleY="61067" custLinFactNeighborX="-7964" custLinFactNeighborY="-49502">
        <dgm:presLayoutVars>
          <dgm:chPref val="3"/>
        </dgm:presLayoutVars>
      </dgm:prSet>
      <dgm:spPr/>
    </dgm:pt>
    <dgm:pt modelId="{9D6E495A-A300-499F-96AE-CCF772FEFDC1}" type="pres">
      <dgm:prSet presAssocID="{984EE8EF-3240-42F9-92D6-598DA2100106}" presName="rootConnector" presStyleLbl="node3" presStyleIdx="3" presStyleCnt="6"/>
      <dgm:spPr/>
    </dgm:pt>
    <dgm:pt modelId="{F31769F9-A07B-407A-8D2F-87B66AD2F5E5}" type="pres">
      <dgm:prSet presAssocID="{984EE8EF-3240-42F9-92D6-598DA2100106}" presName="hierChild4" presStyleCnt="0"/>
      <dgm:spPr/>
    </dgm:pt>
    <dgm:pt modelId="{CAB40BEA-CE05-48DD-99E2-EBBE97328EA7}" type="pres">
      <dgm:prSet presAssocID="{29DE11A4-EF1A-48A4-8585-030E8CF94AB1}" presName="Name50" presStyleLbl="parChTrans1D4" presStyleIdx="0" presStyleCnt="8"/>
      <dgm:spPr>
        <a:xfrm>
          <a:off x="3771905" y="2182658"/>
          <a:ext cx="176344" cy="486691"/>
        </a:xfrm>
        <a:custGeom>
          <a:avLst/>
          <a:gdLst/>
          <a:ahLst/>
          <a:cxnLst/>
          <a:rect l="0" t="0" r="0" b="0"/>
          <a:pathLst>
            <a:path>
              <a:moveTo>
                <a:pt x="0" y="0"/>
              </a:moveTo>
              <a:lnTo>
                <a:pt x="0" y="486691"/>
              </a:lnTo>
              <a:lnTo>
                <a:pt x="176344" y="486691"/>
              </a:lnTo>
            </a:path>
          </a:pathLst>
        </a:custGeom>
      </dgm:spPr>
    </dgm:pt>
    <dgm:pt modelId="{ED9C85C9-9C01-4B48-B075-17CC23CF73AD}" type="pres">
      <dgm:prSet presAssocID="{116B82F0-D052-44B4-B48C-6D96E4867C2D}" presName="hierRoot2" presStyleCnt="0">
        <dgm:presLayoutVars>
          <dgm:hierBranch val="init"/>
        </dgm:presLayoutVars>
      </dgm:prSet>
      <dgm:spPr/>
    </dgm:pt>
    <dgm:pt modelId="{ECDBCD76-C272-4C91-9BB7-9894D62CD473}" type="pres">
      <dgm:prSet presAssocID="{116B82F0-D052-44B4-B48C-6D96E4867C2D}" presName="rootComposite" presStyleCnt="0"/>
      <dgm:spPr/>
    </dgm:pt>
    <dgm:pt modelId="{8EBEF79C-0C0A-48DF-A792-ADB79BF1D984}" type="pres">
      <dgm:prSet presAssocID="{116B82F0-D052-44B4-B48C-6D96E4867C2D}" presName="rootText" presStyleLbl="node4" presStyleIdx="0" presStyleCnt="8" custAng="10800000" custFlipVert="1" custFlipHor="1" custScaleX="142151" custScaleY="131018" custLinFactNeighborX="-3990" custLinFactNeighborY="-64613">
        <dgm:presLayoutVars>
          <dgm:chPref val="3"/>
        </dgm:presLayoutVars>
      </dgm:prSet>
      <dgm:spPr>
        <a:xfrm rot="10800000" flipH="1" flipV="1">
          <a:off x="3948249" y="2324292"/>
          <a:ext cx="1497515" cy="690116"/>
        </a:xfrm>
        <a:prstGeom prst="rect">
          <a:avLst/>
        </a:prstGeom>
      </dgm:spPr>
    </dgm:pt>
    <dgm:pt modelId="{A6AE2159-E283-4E46-8D83-5869CFD70E1E}" type="pres">
      <dgm:prSet presAssocID="{116B82F0-D052-44B4-B48C-6D96E4867C2D}" presName="rootConnector" presStyleLbl="node4" presStyleIdx="0" presStyleCnt="8"/>
      <dgm:spPr/>
    </dgm:pt>
    <dgm:pt modelId="{AF7FB7D2-E2AE-4B7A-B7DA-9E699F0F402B}" type="pres">
      <dgm:prSet presAssocID="{116B82F0-D052-44B4-B48C-6D96E4867C2D}" presName="hierChild4" presStyleCnt="0"/>
      <dgm:spPr/>
    </dgm:pt>
    <dgm:pt modelId="{389BFF29-2A50-4613-A63F-17E21B8F2CB5}" type="pres">
      <dgm:prSet presAssocID="{116B82F0-D052-44B4-B48C-6D96E4867C2D}" presName="hierChild5" presStyleCnt="0"/>
      <dgm:spPr/>
    </dgm:pt>
    <dgm:pt modelId="{E1CB2B31-C8F9-4E54-A6B8-579FA0BC359A}" type="pres">
      <dgm:prSet presAssocID="{D58C1C0B-60EA-465F-AE3A-0A1FE165BC55}" presName="Name50" presStyleLbl="parChTrans1D4" presStyleIdx="1" presStyleCnt="8"/>
      <dgm:spPr>
        <a:xfrm>
          <a:off x="3771905" y="2182658"/>
          <a:ext cx="180621" cy="1066762"/>
        </a:xfrm>
        <a:custGeom>
          <a:avLst/>
          <a:gdLst/>
          <a:ahLst/>
          <a:cxnLst/>
          <a:rect l="0" t="0" r="0" b="0"/>
          <a:pathLst>
            <a:path>
              <a:moveTo>
                <a:pt x="0" y="0"/>
              </a:moveTo>
              <a:lnTo>
                <a:pt x="0" y="1066762"/>
              </a:lnTo>
              <a:lnTo>
                <a:pt x="180621" y="1066762"/>
              </a:lnTo>
            </a:path>
          </a:pathLst>
        </a:custGeom>
      </dgm:spPr>
    </dgm:pt>
    <dgm:pt modelId="{001A2C3D-B132-4E70-A50C-AAAE116F6F0D}" type="pres">
      <dgm:prSet presAssocID="{C187530F-BC8C-4740-85B8-11D41AD14401}" presName="hierRoot2" presStyleCnt="0">
        <dgm:presLayoutVars>
          <dgm:hierBranch val="init"/>
        </dgm:presLayoutVars>
      </dgm:prSet>
      <dgm:spPr/>
    </dgm:pt>
    <dgm:pt modelId="{676D141A-552C-4014-A574-30073FAF94EB}" type="pres">
      <dgm:prSet presAssocID="{C187530F-BC8C-4740-85B8-11D41AD14401}" presName="rootComposite" presStyleCnt="0"/>
      <dgm:spPr/>
    </dgm:pt>
    <dgm:pt modelId="{2B5B11E2-69AF-4497-8D97-280532CEDB0E}" type="pres">
      <dgm:prSet presAssocID="{C187530F-BC8C-4740-85B8-11D41AD14401}" presName="rootText" presStyleLbl="node4" presStyleIdx="1" presStyleCnt="8" custScaleX="139803" custScaleY="42566" custLinFactNeighborX="-3584" custLinFactNeighborY="-83279">
        <dgm:presLayoutVars>
          <dgm:chPref val="3"/>
        </dgm:presLayoutVars>
      </dgm:prSet>
      <dgm:spPr/>
    </dgm:pt>
    <dgm:pt modelId="{81B7BAF4-C0AD-4BBA-923C-3A0E1A9BF51D}" type="pres">
      <dgm:prSet presAssocID="{C187530F-BC8C-4740-85B8-11D41AD14401}" presName="rootConnector" presStyleLbl="node4" presStyleIdx="1" presStyleCnt="8"/>
      <dgm:spPr/>
    </dgm:pt>
    <dgm:pt modelId="{F87679B5-9407-4E69-9249-F7C98FA78140}" type="pres">
      <dgm:prSet presAssocID="{C187530F-BC8C-4740-85B8-11D41AD14401}" presName="hierChild4" presStyleCnt="0"/>
      <dgm:spPr/>
    </dgm:pt>
    <dgm:pt modelId="{F611296C-98F7-4402-AEAD-16C0AC654E73}" type="pres">
      <dgm:prSet presAssocID="{C187530F-BC8C-4740-85B8-11D41AD14401}" presName="hierChild5" presStyleCnt="0"/>
      <dgm:spPr/>
    </dgm:pt>
    <dgm:pt modelId="{8C875407-777A-48C2-8162-6812A90221D7}" type="pres">
      <dgm:prSet presAssocID="{7D675182-8EEA-43DE-9D06-BF81A8EC0FF5}" presName="Name50" presStyleLbl="parChTrans1D4" presStyleIdx="2" presStyleCnt="8"/>
      <dgm:spPr>
        <a:xfrm>
          <a:off x="3771905" y="2182658"/>
          <a:ext cx="190071" cy="1595959"/>
        </a:xfrm>
        <a:custGeom>
          <a:avLst/>
          <a:gdLst/>
          <a:ahLst/>
          <a:cxnLst/>
          <a:rect l="0" t="0" r="0" b="0"/>
          <a:pathLst>
            <a:path>
              <a:moveTo>
                <a:pt x="0" y="0"/>
              </a:moveTo>
              <a:lnTo>
                <a:pt x="0" y="1595959"/>
              </a:lnTo>
              <a:lnTo>
                <a:pt x="190071" y="1595959"/>
              </a:lnTo>
            </a:path>
          </a:pathLst>
        </a:custGeom>
      </dgm:spPr>
    </dgm:pt>
    <dgm:pt modelId="{CD9F3D5D-4BB2-4D22-8329-A3D6AC9A7F1E}" type="pres">
      <dgm:prSet presAssocID="{C77D98A7-1ADB-4D7E-AC3C-B48D5BD3C870}" presName="hierRoot2" presStyleCnt="0">
        <dgm:presLayoutVars>
          <dgm:hierBranch val="init"/>
        </dgm:presLayoutVars>
      </dgm:prSet>
      <dgm:spPr/>
    </dgm:pt>
    <dgm:pt modelId="{C215ED0E-3080-4E61-A7D3-8992320077BF}" type="pres">
      <dgm:prSet presAssocID="{C77D98A7-1ADB-4D7E-AC3C-B48D5BD3C870}" presName="rootComposite" presStyleCnt="0"/>
      <dgm:spPr/>
    </dgm:pt>
    <dgm:pt modelId="{34452A22-9DB6-4613-9D30-E00E8A48CF2C}" type="pres">
      <dgm:prSet presAssocID="{C77D98A7-1ADB-4D7E-AC3C-B48D5BD3C870}" presName="rootText" presStyleLbl="node4" presStyleIdx="2" presStyleCnt="8" custScaleX="140292" custScaleY="113159" custLinFactY="-2674" custLinFactNeighborX="-2687" custLinFactNeighborY="-100000">
        <dgm:presLayoutVars>
          <dgm:chPref val="3"/>
        </dgm:presLayoutVars>
      </dgm:prSet>
      <dgm:spPr/>
    </dgm:pt>
    <dgm:pt modelId="{44E42E8E-388A-4C89-9D13-DE3BA3453CD5}" type="pres">
      <dgm:prSet presAssocID="{C77D98A7-1ADB-4D7E-AC3C-B48D5BD3C870}" presName="rootConnector" presStyleLbl="node4" presStyleIdx="2" presStyleCnt="8"/>
      <dgm:spPr/>
    </dgm:pt>
    <dgm:pt modelId="{7CF718FF-2738-444C-B437-463D7009C1AB}" type="pres">
      <dgm:prSet presAssocID="{C77D98A7-1ADB-4D7E-AC3C-B48D5BD3C870}" presName="hierChild4" presStyleCnt="0"/>
      <dgm:spPr/>
    </dgm:pt>
    <dgm:pt modelId="{659FDB15-BBB3-4C11-862D-CF80D343C4F3}" type="pres">
      <dgm:prSet presAssocID="{C77D98A7-1ADB-4D7E-AC3C-B48D5BD3C870}" presName="hierChild5" presStyleCnt="0"/>
      <dgm:spPr/>
    </dgm:pt>
    <dgm:pt modelId="{FBB33A93-348C-43F7-A148-00807A40ABDF}" type="pres">
      <dgm:prSet presAssocID="{4C2A3D74-7A35-4B1E-BD27-4CE9467A3835}" presName="Name50" presStyleLbl="parChTrans1D4" presStyleIdx="3" presStyleCnt="8"/>
      <dgm:spPr>
        <a:xfrm>
          <a:off x="3771905" y="2182658"/>
          <a:ext cx="190524" cy="2252027"/>
        </a:xfrm>
        <a:custGeom>
          <a:avLst/>
          <a:gdLst/>
          <a:ahLst/>
          <a:cxnLst/>
          <a:rect l="0" t="0" r="0" b="0"/>
          <a:pathLst>
            <a:path>
              <a:moveTo>
                <a:pt x="0" y="0"/>
              </a:moveTo>
              <a:lnTo>
                <a:pt x="0" y="2252027"/>
              </a:lnTo>
              <a:lnTo>
                <a:pt x="190524" y="2252027"/>
              </a:lnTo>
            </a:path>
          </a:pathLst>
        </a:custGeom>
      </dgm:spPr>
    </dgm:pt>
    <dgm:pt modelId="{147C23C4-0A91-42C3-A1A5-F0C23FEE9816}" type="pres">
      <dgm:prSet presAssocID="{51892D9D-30D4-43F4-9C69-9CFAC162E17C}" presName="hierRoot2" presStyleCnt="0">
        <dgm:presLayoutVars>
          <dgm:hierBranch val="init"/>
        </dgm:presLayoutVars>
      </dgm:prSet>
      <dgm:spPr/>
    </dgm:pt>
    <dgm:pt modelId="{9D6014C1-959B-4467-B61E-23B2F38F24C5}" type="pres">
      <dgm:prSet presAssocID="{51892D9D-30D4-43F4-9C69-9CFAC162E17C}" presName="rootComposite" presStyleCnt="0"/>
      <dgm:spPr/>
    </dgm:pt>
    <dgm:pt modelId="{988E3F1A-E004-482F-B54D-3DB5FA919FE1}" type="pres">
      <dgm:prSet presAssocID="{51892D9D-30D4-43F4-9C69-9CFAC162E17C}" presName="rootText" presStyleLbl="node4" presStyleIdx="3" presStyleCnt="8" custScaleX="136657" custScaleY="99347" custLinFactY="-26373" custLinFactNeighborX="-2644" custLinFactNeighborY="-100000">
        <dgm:presLayoutVars>
          <dgm:chPref val="3"/>
        </dgm:presLayoutVars>
      </dgm:prSet>
      <dgm:spPr/>
    </dgm:pt>
    <dgm:pt modelId="{A049727E-EAEE-498D-AE02-D06BB1B7B659}" type="pres">
      <dgm:prSet presAssocID="{51892D9D-30D4-43F4-9C69-9CFAC162E17C}" presName="rootConnector" presStyleLbl="node4" presStyleIdx="3" presStyleCnt="8"/>
      <dgm:spPr/>
    </dgm:pt>
    <dgm:pt modelId="{09CFAF57-EE36-4E1F-93A1-B0D673C5AE1F}" type="pres">
      <dgm:prSet presAssocID="{51892D9D-30D4-43F4-9C69-9CFAC162E17C}" presName="hierChild4" presStyleCnt="0"/>
      <dgm:spPr/>
    </dgm:pt>
    <dgm:pt modelId="{047E1D3C-EE24-4516-872B-8A4704778187}" type="pres">
      <dgm:prSet presAssocID="{51892D9D-30D4-43F4-9C69-9CFAC162E17C}" presName="hierChild5" presStyleCnt="0"/>
      <dgm:spPr/>
    </dgm:pt>
    <dgm:pt modelId="{7A7291BB-1BE5-49D1-897B-893947BEC5BC}" type="pres">
      <dgm:prSet presAssocID="{984EE8EF-3240-42F9-92D6-598DA2100106}" presName="hierChild5" presStyleCnt="0"/>
      <dgm:spPr/>
    </dgm:pt>
    <dgm:pt modelId="{83EA5EC6-B427-43FD-A389-7016F82E50A3}" type="pres">
      <dgm:prSet presAssocID="{EEB1E04A-3FE9-41E0-A2A9-1F95825C2376}" presName="hierChild5" presStyleCnt="0"/>
      <dgm:spPr/>
    </dgm:pt>
    <dgm:pt modelId="{1542DDE3-5BBF-44C5-BD81-0FF664B56DE2}" type="pres">
      <dgm:prSet presAssocID="{4103D7F0-95CD-44C7-A638-805480F65AB6}" presName="Name37" presStyleLbl="parChTrans1D2" presStyleIdx="2" presStyleCnt="3"/>
      <dgm:spPr/>
    </dgm:pt>
    <dgm:pt modelId="{38C4E8AC-BB7D-484B-9B74-43C87C60460F}" type="pres">
      <dgm:prSet presAssocID="{C26EB88B-A686-4278-B947-896E1A36475D}" presName="hierRoot2" presStyleCnt="0">
        <dgm:presLayoutVars>
          <dgm:hierBranch/>
        </dgm:presLayoutVars>
      </dgm:prSet>
      <dgm:spPr/>
    </dgm:pt>
    <dgm:pt modelId="{3BE2FB4C-92DF-46D1-B2FB-A8C3285B2C16}" type="pres">
      <dgm:prSet presAssocID="{C26EB88B-A686-4278-B947-896E1A36475D}" presName="rootComposite" presStyleCnt="0"/>
      <dgm:spPr/>
    </dgm:pt>
    <dgm:pt modelId="{4E6E9386-F334-4257-A53A-C56F98E1714C}" type="pres">
      <dgm:prSet presAssocID="{C26EB88B-A686-4278-B947-896E1A36475D}" presName="rootText" presStyleLbl="node2" presStyleIdx="2" presStyleCnt="3" custScaleX="273666" custScaleY="83582" custLinFactNeighborX="44683">
        <dgm:presLayoutVars>
          <dgm:chPref val="3"/>
        </dgm:presLayoutVars>
      </dgm:prSet>
      <dgm:spPr/>
    </dgm:pt>
    <dgm:pt modelId="{7E8CB722-7DFD-4004-857E-62CBBE95E174}" type="pres">
      <dgm:prSet presAssocID="{C26EB88B-A686-4278-B947-896E1A36475D}" presName="rootConnector" presStyleLbl="node2" presStyleIdx="2" presStyleCnt="3"/>
      <dgm:spPr/>
    </dgm:pt>
    <dgm:pt modelId="{180B572F-25A7-48FA-8E24-A30FF6CB4515}" type="pres">
      <dgm:prSet presAssocID="{C26EB88B-A686-4278-B947-896E1A36475D}" presName="hierChild4" presStyleCnt="0"/>
      <dgm:spPr/>
    </dgm:pt>
    <dgm:pt modelId="{9468CDDF-297D-430E-A946-7E24DFCDD83E}" type="pres">
      <dgm:prSet presAssocID="{C8D327B0-55D7-4ED7-9C18-8A95AB2F89A3}" presName="Name35" presStyleLbl="parChTrans1D3" presStyleIdx="4" presStyleCnt="6"/>
      <dgm:spPr>
        <a:xfrm>
          <a:off x="6187030" y="1022247"/>
          <a:ext cx="1328539" cy="209813"/>
        </a:xfrm>
        <a:custGeom>
          <a:avLst/>
          <a:gdLst/>
          <a:ahLst/>
          <a:cxnLst/>
          <a:rect l="0" t="0" r="0" b="0"/>
          <a:pathLst>
            <a:path>
              <a:moveTo>
                <a:pt x="1328539" y="0"/>
              </a:moveTo>
              <a:lnTo>
                <a:pt x="1328539" y="99199"/>
              </a:lnTo>
              <a:lnTo>
                <a:pt x="0" y="99199"/>
              </a:lnTo>
              <a:lnTo>
                <a:pt x="0" y="209813"/>
              </a:lnTo>
            </a:path>
          </a:pathLst>
        </a:custGeom>
      </dgm:spPr>
    </dgm:pt>
    <dgm:pt modelId="{2B77B7C4-9E2F-4E36-B0AB-EDB3A66808A0}" type="pres">
      <dgm:prSet presAssocID="{BEDB44B6-071B-4A48-A12F-18608DB892FE}" presName="hierRoot2" presStyleCnt="0">
        <dgm:presLayoutVars>
          <dgm:hierBranch val="r"/>
        </dgm:presLayoutVars>
      </dgm:prSet>
      <dgm:spPr/>
    </dgm:pt>
    <dgm:pt modelId="{BB278655-7FD2-46B4-B2CC-B3AECA5D8DA4}" type="pres">
      <dgm:prSet presAssocID="{BEDB44B6-071B-4A48-A12F-18608DB892FE}" presName="rootComposite" presStyleCnt="0"/>
      <dgm:spPr/>
    </dgm:pt>
    <dgm:pt modelId="{E08AE2A9-F440-4BCE-AE83-2B67BC0005C0}" type="pres">
      <dgm:prSet presAssocID="{BEDB44B6-071B-4A48-A12F-18608DB892FE}" presName="rootText" presStyleLbl="node3" presStyleIdx="4" presStyleCnt="6" custLinFactNeighborX="-5028" custLinFactNeighborY="-2167">
        <dgm:presLayoutVars>
          <dgm:chPref val="3"/>
        </dgm:presLayoutVars>
      </dgm:prSet>
      <dgm:spPr/>
    </dgm:pt>
    <dgm:pt modelId="{CDC9FE8E-637F-4327-8D8E-7B751EDBEE7A}" type="pres">
      <dgm:prSet presAssocID="{BEDB44B6-071B-4A48-A12F-18608DB892FE}" presName="rootConnector" presStyleLbl="node3" presStyleIdx="4" presStyleCnt="6"/>
      <dgm:spPr/>
    </dgm:pt>
    <dgm:pt modelId="{F84165B2-57CA-4E13-BC2F-27FECC49F98F}" type="pres">
      <dgm:prSet presAssocID="{BEDB44B6-071B-4A48-A12F-18608DB892FE}" presName="hierChild4" presStyleCnt="0"/>
      <dgm:spPr/>
    </dgm:pt>
    <dgm:pt modelId="{B4945B76-0B13-4591-9E4E-9309763AF3F5}" type="pres">
      <dgm:prSet presAssocID="{7B1B3B76-2356-442B-B468-DC9B1AA3CCE3}" presName="Name50" presStyleLbl="parChTrans1D4" presStyleIdx="4" presStyleCnt="8"/>
      <dgm:spPr>
        <a:xfrm>
          <a:off x="5765643" y="1758795"/>
          <a:ext cx="192995" cy="737546"/>
        </a:xfrm>
        <a:custGeom>
          <a:avLst/>
          <a:gdLst/>
          <a:ahLst/>
          <a:cxnLst/>
          <a:rect l="0" t="0" r="0" b="0"/>
          <a:pathLst>
            <a:path>
              <a:moveTo>
                <a:pt x="0" y="0"/>
              </a:moveTo>
              <a:lnTo>
                <a:pt x="0" y="737546"/>
              </a:lnTo>
              <a:lnTo>
                <a:pt x="192995" y="737546"/>
              </a:lnTo>
            </a:path>
          </a:pathLst>
        </a:custGeom>
      </dgm:spPr>
    </dgm:pt>
    <dgm:pt modelId="{7D28DABB-BD60-4CB3-BBA5-1DA764311D98}" type="pres">
      <dgm:prSet presAssocID="{2ADB58FD-3250-4DF3-8471-431EF1CC6201}" presName="hierRoot2" presStyleCnt="0">
        <dgm:presLayoutVars>
          <dgm:hierBranch val="init"/>
        </dgm:presLayoutVars>
      </dgm:prSet>
      <dgm:spPr/>
    </dgm:pt>
    <dgm:pt modelId="{0255AFB0-DA73-4FF4-8688-FE9528F1BDD3}" type="pres">
      <dgm:prSet presAssocID="{2ADB58FD-3250-4DF3-8471-431EF1CC6201}" presName="rootComposite" presStyleCnt="0"/>
      <dgm:spPr/>
    </dgm:pt>
    <dgm:pt modelId="{10F8DED4-120E-4AF1-BD8E-7D4713934973}" type="pres">
      <dgm:prSet presAssocID="{2ADB58FD-3250-4DF3-8471-431EF1CC6201}" presName="rootText" presStyleLbl="node4" presStyleIdx="4" presStyleCnt="8" custScaleX="131800" custScaleY="183099" custLinFactNeighborX="-1708" custLinFactNeighborY="4306">
        <dgm:presLayoutVars>
          <dgm:chPref val="3"/>
        </dgm:presLayoutVars>
      </dgm:prSet>
      <dgm:spPr/>
    </dgm:pt>
    <dgm:pt modelId="{0907F620-3EB2-4194-A281-FFE434B875FC}" type="pres">
      <dgm:prSet presAssocID="{2ADB58FD-3250-4DF3-8471-431EF1CC6201}" presName="rootConnector" presStyleLbl="node4" presStyleIdx="4" presStyleCnt="8"/>
      <dgm:spPr/>
    </dgm:pt>
    <dgm:pt modelId="{BA99E806-2225-4A13-81C7-D7D88448B405}" type="pres">
      <dgm:prSet presAssocID="{2ADB58FD-3250-4DF3-8471-431EF1CC6201}" presName="hierChild4" presStyleCnt="0"/>
      <dgm:spPr/>
    </dgm:pt>
    <dgm:pt modelId="{E1BC1C84-A3FC-4D16-897F-AE73D5C6EF5C}" type="pres">
      <dgm:prSet presAssocID="{2ADB58FD-3250-4DF3-8471-431EF1CC6201}" presName="hierChild5" presStyleCnt="0"/>
      <dgm:spPr/>
    </dgm:pt>
    <dgm:pt modelId="{5524E29E-7B63-409E-A1FE-607975252FCF}" type="pres">
      <dgm:prSet presAssocID="{AA9773FE-3431-4CE6-81A4-5168DD0226FC}" presName="Name50" presStyleLbl="parChTrans1D4" presStyleIdx="5" presStyleCnt="8"/>
      <dgm:spPr>
        <a:xfrm>
          <a:off x="5765643" y="1758795"/>
          <a:ext cx="199653" cy="1878918"/>
        </a:xfrm>
        <a:custGeom>
          <a:avLst/>
          <a:gdLst/>
          <a:ahLst/>
          <a:cxnLst/>
          <a:rect l="0" t="0" r="0" b="0"/>
          <a:pathLst>
            <a:path>
              <a:moveTo>
                <a:pt x="0" y="0"/>
              </a:moveTo>
              <a:lnTo>
                <a:pt x="0" y="1878918"/>
              </a:lnTo>
              <a:lnTo>
                <a:pt x="199653" y="1878918"/>
              </a:lnTo>
            </a:path>
          </a:pathLst>
        </a:custGeom>
      </dgm:spPr>
    </dgm:pt>
    <dgm:pt modelId="{56045243-73F0-4744-A923-57FC6698D731}" type="pres">
      <dgm:prSet presAssocID="{C59B228C-FC83-41C6-8726-6E75164FBD88}" presName="hierRoot2" presStyleCnt="0">
        <dgm:presLayoutVars>
          <dgm:hierBranch val="init"/>
        </dgm:presLayoutVars>
      </dgm:prSet>
      <dgm:spPr/>
    </dgm:pt>
    <dgm:pt modelId="{158C63EF-AA20-4A53-A0C1-DE5A5EAB939C}" type="pres">
      <dgm:prSet presAssocID="{C59B228C-FC83-41C6-8726-6E75164FBD88}" presName="rootComposite" presStyleCnt="0"/>
      <dgm:spPr/>
    </dgm:pt>
    <dgm:pt modelId="{F9CC5D8E-1FD6-4A49-80ED-B66B688E1A61}" type="pres">
      <dgm:prSet presAssocID="{C59B228C-FC83-41C6-8726-6E75164FBD88}" presName="rootText" presStyleLbl="node4" presStyleIdx="5" presStyleCnt="8" custScaleX="130434" custScaleY="209340" custLinFactNeighborX="-1076" custLinFactNeighborY="-17225">
        <dgm:presLayoutVars>
          <dgm:chPref val="3"/>
        </dgm:presLayoutVars>
      </dgm:prSet>
      <dgm:spPr/>
    </dgm:pt>
    <dgm:pt modelId="{FB91E0F3-4BF1-4E04-91E4-57A73DDFF6A6}" type="pres">
      <dgm:prSet presAssocID="{C59B228C-FC83-41C6-8726-6E75164FBD88}" presName="rootConnector" presStyleLbl="node4" presStyleIdx="5" presStyleCnt="8"/>
      <dgm:spPr/>
    </dgm:pt>
    <dgm:pt modelId="{766FAF8B-75BC-4560-9B78-AAFFC040AF61}" type="pres">
      <dgm:prSet presAssocID="{C59B228C-FC83-41C6-8726-6E75164FBD88}" presName="hierChild4" presStyleCnt="0"/>
      <dgm:spPr/>
    </dgm:pt>
    <dgm:pt modelId="{4083EF29-1E2C-40D5-8AD6-ADF6A5BEAC58}" type="pres">
      <dgm:prSet presAssocID="{C59B228C-FC83-41C6-8726-6E75164FBD88}" presName="hierChild5" presStyleCnt="0"/>
      <dgm:spPr/>
    </dgm:pt>
    <dgm:pt modelId="{BA11FD80-CAFE-4116-974C-2D6DBC2684B7}" type="pres">
      <dgm:prSet presAssocID="{BEDB44B6-071B-4A48-A12F-18608DB892FE}" presName="hierChild5" presStyleCnt="0"/>
      <dgm:spPr/>
    </dgm:pt>
    <dgm:pt modelId="{F40E0B8F-5D9C-4A67-B6BB-2007A55E021C}" type="pres">
      <dgm:prSet presAssocID="{DE44C76B-5990-4D1F-A048-F00A7AA6EFD0}" presName="Name35" presStyleLbl="parChTrans1D3" presStyleIdx="5" presStyleCnt="6"/>
      <dgm:spPr>
        <a:xfrm>
          <a:off x="7515569" y="1022247"/>
          <a:ext cx="604121" cy="204183"/>
        </a:xfrm>
        <a:custGeom>
          <a:avLst/>
          <a:gdLst/>
          <a:ahLst/>
          <a:cxnLst/>
          <a:rect l="0" t="0" r="0" b="0"/>
          <a:pathLst>
            <a:path>
              <a:moveTo>
                <a:pt x="0" y="0"/>
              </a:moveTo>
              <a:lnTo>
                <a:pt x="0" y="93569"/>
              </a:lnTo>
              <a:lnTo>
                <a:pt x="604121" y="93569"/>
              </a:lnTo>
              <a:lnTo>
                <a:pt x="604121" y="204183"/>
              </a:lnTo>
            </a:path>
          </a:pathLst>
        </a:custGeom>
      </dgm:spPr>
    </dgm:pt>
    <dgm:pt modelId="{EFECE765-6FEF-4157-AC3A-86189564F5F4}" type="pres">
      <dgm:prSet presAssocID="{A8F3C058-876B-4D18-B9E6-7C3DD8892578}" presName="hierRoot2" presStyleCnt="0">
        <dgm:presLayoutVars>
          <dgm:hierBranch val="init"/>
        </dgm:presLayoutVars>
      </dgm:prSet>
      <dgm:spPr/>
    </dgm:pt>
    <dgm:pt modelId="{85348D4C-0F45-4890-AC2E-3C8123215298}" type="pres">
      <dgm:prSet presAssocID="{A8F3C058-876B-4D18-B9E6-7C3DD8892578}" presName="rootComposite" presStyleCnt="0"/>
      <dgm:spPr/>
    </dgm:pt>
    <dgm:pt modelId="{3FA0BDFE-F686-4C40-A9CD-55C8CFA19E56}" type="pres">
      <dgm:prSet presAssocID="{A8F3C058-876B-4D18-B9E6-7C3DD8892578}" presName="rootText" presStyleLbl="node3" presStyleIdx="5" presStyleCnt="6" custLinFactNeighborX="25629" custLinFactNeighborY="-3236">
        <dgm:presLayoutVars>
          <dgm:chPref val="3"/>
        </dgm:presLayoutVars>
      </dgm:prSet>
      <dgm:spPr/>
    </dgm:pt>
    <dgm:pt modelId="{B33A2769-3216-4ABA-91D8-4A11B43D3EAC}" type="pres">
      <dgm:prSet presAssocID="{A8F3C058-876B-4D18-B9E6-7C3DD8892578}" presName="rootConnector" presStyleLbl="node3" presStyleIdx="5" presStyleCnt="6"/>
      <dgm:spPr/>
    </dgm:pt>
    <dgm:pt modelId="{EB21A844-5055-4CDF-871C-611F59F8F3D8}" type="pres">
      <dgm:prSet presAssocID="{A8F3C058-876B-4D18-B9E6-7C3DD8892578}" presName="hierChild4" presStyleCnt="0"/>
      <dgm:spPr/>
    </dgm:pt>
    <dgm:pt modelId="{665BDD76-55B0-4FCB-B037-E0424A262DF0}" type="pres">
      <dgm:prSet presAssocID="{254912DF-C3F3-48F2-ABF4-8B13201AB34D}" presName="Name37" presStyleLbl="parChTrans1D4" presStyleIdx="6" presStyleCnt="8"/>
      <dgm:spPr>
        <a:xfrm>
          <a:off x="7698304" y="1753165"/>
          <a:ext cx="117071" cy="844720"/>
        </a:xfrm>
        <a:custGeom>
          <a:avLst/>
          <a:gdLst/>
          <a:ahLst/>
          <a:cxnLst/>
          <a:rect l="0" t="0" r="0" b="0"/>
          <a:pathLst>
            <a:path>
              <a:moveTo>
                <a:pt x="0" y="0"/>
              </a:moveTo>
              <a:lnTo>
                <a:pt x="0" y="844720"/>
              </a:lnTo>
              <a:lnTo>
                <a:pt x="117071" y="844720"/>
              </a:lnTo>
            </a:path>
          </a:pathLst>
        </a:custGeom>
      </dgm:spPr>
    </dgm:pt>
    <dgm:pt modelId="{6D63B8B4-174A-481A-9110-A7AAD48A1A3B}" type="pres">
      <dgm:prSet presAssocID="{CA2AE784-63B8-472A-A9B7-EC2FA6B18099}" presName="hierRoot2" presStyleCnt="0">
        <dgm:presLayoutVars>
          <dgm:hierBranch val="init"/>
        </dgm:presLayoutVars>
      </dgm:prSet>
      <dgm:spPr/>
    </dgm:pt>
    <dgm:pt modelId="{56C1C6B3-1081-4F94-8AD1-FEA23410F0F7}" type="pres">
      <dgm:prSet presAssocID="{CA2AE784-63B8-472A-A9B7-EC2FA6B18099}" presName="rootComposite" presStyleCnt="0"/>
      <dgm:spPr/>
    </dgm:pt>
    <dgm:pt modelId="{A5099738-70EA-41F0-AC62-2371606FED6C}" type="pres">
      <dgm:prSet presAssocID="{CA2AE784-63B8-472A-A9B7-EC2FA6B18099}" presName="rootText" presStyleLbl="node4" presStyleIdx="6" presStyleCnt="8" custScaleX="166417" custScaleY="214494" custLinFactNeighborX="21742" custLinFactNeighborY="-20455">
        <dgm:presLayoutVars>
          <dgm:chPref val="3"/>
        </dgm:presLayoutVars>
      </dgm:prSet>
      <dgm:spPr/>
    </dgm:pt>
    <dgm:pt modelId="{A787464E-DC40-4EF7-AE1F-BF58735A80B2}" type="pres">
      <dgm:prSet presAssocID="{CA2AE784-63B8-472A-A9B7-EC2FA6B18099}" presName="rootConnector" presStyleLbl="node4" presStyleIdx="6" presStyleCnt="8"/>
      <dgm:spPr/>
    </dgm:pt>
    <dgm:pt modelId="{FA98FBC6-7296-48B1-8D14-6355B00D7F3A}" type="pres">
      <dgm:prSet presAssocID="{CA2AE784-63B8-472A-A9B7-EC2FA6B18099}" presName="hierChild4" presStyleCnt="0"/>
      <dgm:spPr/>
    </dgm:pt>
    <dgm:pt modelId="{21C68625-D8A8-4500-9ED0-6FC676E5CDEF}" type="pres">
      <dgm:prSet presAssocID="{CA2AE784-63B8-472A-A9B7-EC2FA6B18099}" presName="hierChild5" presStyleCnt="0"/>
      <dgm:spPr/>
    </dgm:pt>
    <dgm:pt modelId="{86257DE3-DE30-4473-BFFA-D16F770C92A3}" type="pres">
      <dgm:prSet presAssocID="{A3D64950-0F62-46DB-B4AE-1467FFCCF9B1}" presName="Name37" presStyleLbl="parChTrans1D4" presStyleIdx="7" presStyleCnt="8"/>
      <dgm:spPr>
        <a:xfrm>
          <a:off x="7698304" y="1753165"/>
          <a:ext cx="103513" cy="2087389"/>
        </a:xfrm>
        <a:custGeom>
          <a:avLst/>
          <a:gdLst/>
          <a:ahLst/>
          <a:cxnLst/>
          <a:rect l="0" t="0" r="0" b="0"/>
          <a:pathLst>
            <a:path>
              <a:moveTo>
                <a:pt x="0" y="0"/>
              </a:moveTo>
              <a:lnTo>
                <a:pt x="0" y="2087389"/>
              </a:lnTo>
              <a:lnTo>
                <a:pt x="103513" y="2087389"/>
              </a:lnTo>
            </a:path>
          </a:pathLst>
        </a:custGeom>
      </dgm:spPr>
    </dgm:pt>
    <dgm:pt modelId="{6CBFEC0A-378A-43C7-A349-541307B2315B}" type="pres">
      <dgm:prSet presAssocID="{FCF1E47D-36AF-49C5-BD24-4FB9BDEF50D6}" presName="hierRoot2" presStyleCnt="0">
        <dgm:presLayoutVars>
          <dgm:hierBranch val="init"/>
        </dgm:presLayoutVars>
      </dgm:prSet>
      <dgm:spPr/>
    </dgm:pt>
    <dgm:pt modelId="{407A163B-C1E9-4DF4-AEFF-1E910BC2C9F6}" type="pres">
      <dgm:prSet presAssocID="{FCF1E47D-36AF-49C5-BD24-4FB9BDEF50D6}" presName="rootComposite" presStyleCnt="0"/>
      <dgm:spPr/>
    </dgm:pt>
    <dgm:pt modelId="{90EE6A72-45E3-4B50-9C4F-7FE7B84727D6}" type="pres">
      <dgm:prSet presAssocID="{FCF1E47D-36AF-49C5-BD24-4FB9BDEF50D6}" presName="rootText" presStyleLbl="node4" presStyleIdx="7" presStyleCnt="8" custScaleX="163688" custScaleY="153260" custLinFactNeighborX="20455" custLinFactNeighborY="-38754">
        <dgm:presLayoutVars>
          <dgm:chPref val="3"/>
        </dgm:presLayoutVars>
      </dgm:prSet>
      <dgm:spPr/>
    </dgm:pt>
    <dgm:pt modelId="{67390CF8-7775-4AC0-A089-78676C845EB8}" type="pres">
      <dgm:prSet presAssocID="{FCF1E47D-36AF-49C5-BD24-4FB9BDEF50D6}" presName="rootConnector" presStyleLbl="node4" presStyleIdx="7" presStyleCnt="8"/>
      <dgm:spPr/>
    </dgm:pt>
    <dgm:pt modelId="{4B0006E0-1ED0-4703-9974-0BF2E76A4D4C}" type="pres">
      <dgm:prSet presAssocID="{FCF1E47D-36AF-49C5-BD24-4FB9BDEF50D6}" presName="hierChild4" presStyleCnt="0"/>
      <dgm:spPr/>
    </dgm:pt>
    <dgm:pt modelId="{DADA128E-6C43-4714-84B2-3E3F7F359BDD}" type="pres">
      <dgm:prSet presAssocID="{FCF1E47D-36AF-49C5-BD24-4FB9BDEF50D6}" presName="hierChild5" presStyleCnt="0"/>
      <dgm:spPr/>
    </dgm:pt>
    <dgm:pt modelId="{37475443-B978-4C7B-870B-413532158224}" type="pres">
      <dgm:prSet presAssocID="{A8F3C058-876B-4D18-B9E6-7C3DD8892578}" presName="hierChild5" presStyleCnt="0"/>
      <dgm:spPr/>
    </dgm:pt>
    <dgm:pt modelId="{2E631826-DF34-4740-893C-E766BD04D890}" type="pres">
      <dgm:prSet presAssocID="{C26EB88B-A686-4278-B947-896E1A36475D}" presName="hierChild5" presStyleCnt="0"/>
      <dgm:spPr/>
    </dgm:pt>
    <dgm:pt modelId="{D22B96B5-9B20-490B-9F65-3799187B2B5A}" type="pres">
      <dgm:prSet presAssocID="{68B54791-20AB-4527-9CCE-97248DE565CE}" presName="hierChild3" presStyleCnt="0"/>
      <dgm:spPr/>
    </dgm:pt>
  </dgm:ptLst>
  <dgm:cxnLst>
    <dgm:cxn modelId="{C2D37E02-E4C5-4E21-86D1-6EB053B8EAEB}" srcId="{68B54791-20AB-4527-9CCE-97248DE565CE}" destId="{C26EB88B-A686-4278-B947-896E1A36475D}" srcOrd="2" destOrd="0" parTransId="{4103D7F0-95CD-44C7-A638-805480F65AB6}" sibTransId="{57381F94-C9E0-414D-9132-B689630677FC}"/>
    <dgm:cxn modelId="{E3955B05-D441-4634-8D43-18D718E0A195}" srcId="{BEDB44B6-071B-4A48-A12F-18608DB892FE}" destId="{2ADB58FD-3250-4DF3-8471-431EF1CC6201}" srcOrd="0" destOrd="0" parTransId="{7B1B3B76-2356-442B-B468-DC9B1AA3CCE3}" sibTransId="{04523D30-9CCE-4835-991B-998BF64C076A}"/>
    <dgm:cxn modelId="{638D610C-28F5-420F-AA05-997E6CED4AC9}" type="presOf" srcId="{EEB1E04A-3FE9-41E0-A2A9-1F95825C2376}" destId="{D144DB77-C4FD-4BDA-92AE-819733C2B27E}" srcOrd="1" destOrd="0" presId="urn:microsoft.com/office/officeart/2005/8/layout/orgChart1"/>
    <dgm:cxn modelId="{47059D0E-ACEF-48E4-8493-6F49DF1E9C07}" type="presOf" srcId="{41F97822-78CB-48BF-AF6C-8515F12FA058}" destId="{0C98D621-8E0F-4321-8406-5DD78493D8C9}" srcOrd="0" destOrd="0" presId="urn:microsoft.com/office/officeart/2005/8/layout/orgChart1"/>
    <dgm:cxn modelId="{A5D45510-18D5-4E86-9371-509BD3F03B27}" type="presOf" srcId="{254912DF-C3F3-48F2-ABF4-8B13201AB34D}" destId="{665BDD76-55B0-4FCB-B037-E0424A262DF0}" srcOrd="0" destOrd="0" presId="urn:microsoft.com/office/officeart/2005/8/layout/orgChart1"/>
    <dgm:cxn modelId="{3D160213-5769-43DE-A655-6FB613D21585}" srcId="{EEB1E04A-3FE9-41E0-A2A9-1F95825C2376}" destId="{96F29841-5854-4B3A-A6EA-FEEEF78EF1AE}" srcOrd="0" destOrd="0" parTransId="{3F998A2A-F4A3-44E0-9A87-2872490BC11E}" sibTransId="{C9A4D44A-5526-4012-AD2B-D13C9153DEB3}"/>
    <dgm:cxn modelId="{1BD8B21C-5411-4280-8DC8-8BB1CA400A27}" type="presOf" srcId="{C59B228C-FC83-41C6-8726-6E75164FBD88}" destId="{F9CC5D8E-1FD6-4A49-80ED-B66B688E1A61}" srcOrd="0" destOrd="0" presId="urn:microsoft.com/office/officeart/2005/8/layout/orgChart1"/>
    <dgm:cxn modelId="{978BF022-8B17-439F-92A6-0741712D1484}" type="presOf" srcId="{984EE8EF-3240-42F9-92D6-598DA2100106}" destId="{C9BE3B30-37C4-4C5A-8AA3-35E3028BFB0C}" srcOrd="0" destOrd="0" presId="urn:microsoft.com/office/officeart/2005/8/layout/orgChart1"/>
    <dgm:cxn modelId="{B592E524-C3D8-46D9-BFF6-CB95A3B45872}" type="presOf" srcId="{41F97822-78CB-48BF-AF6C-8515F12FA058}" destId="{29BB373D-FBFA-4541-B840-32D561B4EA3B}" srcOrd="1" destOrd="0" presId="urn:microsoft.com/office/officeart/2005/8/layout/orgChart1"/>
    <dgm:cxn modelId="{0DBD1F28-4124-4489-9D0B-3061822E2EB7}" type="presOf" srcId="{96F29841-5854-4B3A-A6EA-FEEEF78EF1AE}" destId="{4695D0A3-453D-4C05-873A-E361D9957762}" srcOrd="1" destOrd="0" presId="urn:microsoft.com/office/officeart/2005/8/layout/orgChart1"/>
    <dgm:cxn modelId="{D6B1152A-D0B2-4E01-AB1A-B65F4795A3C0}" srcId="{984EE8EF-3240-42F9-92D6-598DA2100106}" destId="{C77D98A7-1ADB-4D7E-AC3C-B48D5BD3C870}" srcOrd="2" destOrd="0" parTransId="{7D675182-8EEA-43DE-9D06-BF81A8EC0FF5}" sibTransId="{7140EB1D-3B51-45E5-92F2-A90FDA67110B}"/>
    <dgm:cxn modelId="{B639CA2F-7FDB-4CF3-A3EB-A14B2A0DB967}" type="presOf" srcId="{CA2AE784-63B8-472A-A9B7-EC2FA6B18099}" destId="{A787464E-DC40-4EF7-AE1F-BF58735A80B2}" srcOrd="1" destOrd="0" presId="urn:microsoft.com/office/officeart/2005/8/layout/orgChart1"/>
    <dgm:cxn modelId="{222B9D30-3258-402B-BD06-06B2461B3FE0}" srcId="{C26EB88B-A686-4278-B947-896E1A36475D}" destId="{BEDB44B6-071B-4A48-A12F-18608DB892FE}" srcOrd="0" destOrd="0" parTransId="{C8D327B0-55D7-4ED7-9C18-8A95AB2F89A3}" sibTransId="{102A91B1-A2E1-4C15-AA60-681DA4DA8372}"/>
    <dgm:cxn modelId="{1A6CA932-DDA6-4871-9A18-FF5E81747978}" srcId="{EEB1E04A-3FE9-41E0-A2A9-1F95825C2376}" destId="{984EE8EF-3240-42F9-92D6-598DA2100106}" srcOrd="1" destOrd="0" parTransId="{B2EABC6A-708D-4400-BDC6-9EABB60E8858}" sibTransId="{A9FE3F65-B51F-4BAB-B2FA-D506B832EB55}"/>
    <dgm:cxn modelId="{9E2B1035-6BBA-4324-B52A-CE935FB5EC10}" type="presOf" srcId="{3F998A2A-F4A3-44E0-9A87-2872490BC11E}" destId="{C1F8B6E4-AD1C-4B7F-ACF7-7EFA2758B26A}" srcOrd="0" destOrd="0" presId="urn:microsoft.com/office/officeart/2005/8/layout/orgChart1"/>
    <dgm:cxn modelId="{ACA33837-C700-4982-88D1-07C65A713DDA}" srcId="{68B54791-20AB-4527-9CCE-97248DE565CE}" destId="{41F97822-78CB-48BF-AF6C-8515F12FA058}" srcOrd="0" destOrd="0" parTransId="{B81D0A9F-D76E-47B8-BC19-A4FC5899E914}" sibTransId="{99F3B37B-A081-4591-AD07-2AD5964022CB}"/>
    <dgm:cxn modelId="{C326463E-7645-4A00-898F-EDF57FC43537}" type="presOf" srcId="{AA9773FE-3431-4CE6-81A4-5168DD0226FC}" destId="{5524E29E-7B63-409E-A1FE-607975252FCF}" srcOrd="0" destOrd="0" presId="urn:microsoft.com/office/officeart/2005/8/layout/orgChart1"/>
    <dgm:cxn modelId="{B7562B5B-B0D8-4983-9272-78EEC19D7F19}" type="presOf" srcId="{29DE11A4-EF1A-48A4-8585-030E8CF94AB1}" destId="{CAB40BEA-CE05-48DD-99E2-EBBE97328EA7}" srcOrd="0" destOrd="0" presId="urn:microsoft.com/office/officeart/2005/8/layout/orgChart1"/>
    <dgm:cxn modelId="{C0A3FC5F-AE65-47C8-B499-6B0249958E46}" type="presOf" srcId="{2B4F3683-9286-4281-99E8-820FABE31EB2}" destId="{FB4902B8-038E-45BB-86AD-502066409FCB}" srcOrd="0" destOrd="0" presId="urn:microsoft.com/office/officeart/2005/8/layout/orgChart1"/>
    <dgm:cxn modelId="{7ACDF260-DE53-4237-8279-B29740B5A75F}" type="presOf" srcId="{BEDB44B6-071B-4A48-A12F-18608DB892FE}" destId="{E08AE2A9-F440-4BCE-AE83-2B67BC0005C0}" srcOrd="0" destOrd="0" presId="urn:microsoft.com/office/officeart/2005/8/layout/orgChart1"/>
    <dgm:cxn modelId="{E4994B42-C488-4214-AB9C-972A0EA7F071}" srcId="{A8F3C058-876B-4D18-B9E6-7C3DD8892578}" destId="{FCF1E47D-36AF-49C5-BD24-4FB9BDEF50D6}" srcOrd="1" destOrd="0" parTransId="{A3D64950-0F62-46DB-B4AE-1467FFCCF9B1}" sibTransId="{4C161992-1B77-4BD6-8ECE-D46DDA25254F}"/>
    <dgm:cxn modelId="{B85EE842-1A36-48A2-84C5-368A036AE66C}" type="presOf" srcId="{7496462F-6387-49C8-B686-5A4B6F33FD77}" destId="{C2C32F29-2859-4CC3-937E-EE9B03DA90D8}" srcOrd="0" destOrd="0" presId="urn:microsoft.com/office/officeart/2005/8/layout/orgChart1"/>
    <dgm:cxn modelId="{7A492865-1648-4EDB-AD3F-9185129E2E2E}" srcId="{D16F9145-0CED-40E4-A234-44086F77D8FB}" destId="{68B54791-20AB-4527-9CCE-97248DE565CE}" srcOrd="0" destOrd="0" parTransId="{8343C2DE-5344-4F6D-963B-7F8178CA6975}" sibTransId="{107C98E9-423C-4FF4-8956-4A034522567A}"/>
    <dgm:cxn modelId="{50F33C67-13CF-4FE2-BBD1-9670C10C58B3}" type="presOf" srcId="{C187530F-BC8C-4740-85B8-11D41AD14401}" destId="{81B7BAF4-C0AD-4BBA-923C-3A0E1A9BF51D}" srcOrd="1" destOrd="0" presId="urn:microsoft.com/office/officeart/2005/8/layout/orgChart1"/>
    <dgm:cxn modelId="{9C9D4767-A8F6-4B14-8133-69B5DD0DA7FB}" type="presOf" srcId="{B81D0A9F-D76E-47B8-BC19-A4FC5899E914}" destId="{1E427EB0-8B72-449E-AC47-32F372BC5C2B}" srcOrd="0" destOrd="0" presId="urn:microsoft.com/office/officeart/2005/8/layout/orgChart1"/>
    <dgm:cxn modelId="{636EB767-07E8-4883-BAB1-81062CE42913}" type="presOf" srcId="{D58C1C0B-60EA-465F-AE3A-0A1FE165BC55}" destId="{E1CB2B31-C8F9-4E54-A6B8-579FA0BC359A}" srcOrd="0" destOrd="0" presId="urn:microsoft.com/office/officeart/2005/8/layout/orgChart1"/>
    <dgm:cxn modelId="{4A849F68-74D7-4C89-9475-A803D9967FDC}" type="presOf" srcId="{C59B228C-FC83-41C6-8726-6E75164FBD88}" destId="{FB91E0F3-4BF1-4E04-91E4-57A73DDFF6A6}" srcOrd="1" destOrd="0" presId="urn:microsoft.com/office/officeart/2005/8/layout/orgChart1"/>
    <dgm:cxn modelId="{437A5969-40AF-434E-ACF6-1DBA41DE5030}" type="presOf" srcId="{BEDB44B6-071B-4A48-A12F-18608DB892FE}" destId="{CDC9FE8E-637F-4327-8D8E-7B751EDBEE7A}" srcOrd="1" destOrd="0" presId="urn:microsoft.com/office/officeart/2005/8/layout/orgChart1"/>
    <dgm:cxn modelId="{B9689A4B-9B79-49B9-B2AB-7918590F047A}" type="presOf" srcId="{EEB1E04A-3FE9-41E0-A2A9-1F95825C2376}" destId="{74D5C62E-034B-4EEB-94C1-39FDF4287E76}" srcOrd="0" destOrd="0" presId="urn:microsoft.com/office/officeart/2005/8/layout/orgChart1"/>
    <dgm:cxn modelId="{135A316D-3FEF-45BF-B9A4-A600820FC5F5}" type="presOf" srcId="{FCF1E47D-36AF-49C5-BD24-4FB9BDEF50D6}" destId="{90EE6A72-45E3-4B50-9C4F-7FE7B84727D6}" srcOrd="0" destOrd="0" presId="urn:microsoft.com/office/officeart/2005/8/layout/orgChart1"/>
    <dgm:cxn modelId="{C4FE784D-1B31-42D7-B573-236381F9CAB3}" type="presOf" srcId="{A8F3C058-876B-4D18-B9E6-7C3DD8892578}" destId="{3FA0BDFE-F686-4C40-A9CD-55C8CFA19E56}" srcOrd="0" destOrd="0" presId="urn:microsoft.com/office/officeart/2005/8/layout/orgChart1"/>
    <dgm:cxn modelId="{3011156E-916F-430A-8D3F-EFFA5C2A66CA}" type="presOf" srcId="{984EE8EF-3240-42F9-92D6-598DA2100106}" destId="{9D6E495A-A300-499F-96AE-CCF772FEFDC1}" srcOrd="1" destOrd="0" presId="urn:microsoft.com/office/officeart/2005/8/layout/orgChart1"/>
    <dgm:cxn modelId="{1BACB14F-081B-4965-BC91-B15FDCFFA7C5}" srcId="{984EE8EF-3240-42F9-92D6-598DA2100106}" destId="{116B82F0-D052-44B4-B48C-6D96E4867C2D}" srcOrd="0" destOrd="0" parTransId="{29DE11A4-EF1A-48A4-8585-030E8CF94AB1}" sibTransId="{34690668-9BC5-4986-845C-D96B6838C743}"/>
    <dgm:cxn modelId="{3B856653-1AAF-4C2B-B1B0-69C757C062E2}" type="presOf" srcId="{51892D9D-30D4-43F4-9C69-9CFAC162E17C}" destId="{988E3F1A-E004-482F-B54D-3DB5FA919FE1}" srcOrd="0" destOrd="0" presId="urn:microsoft.com/office/officeart/2005/8/layout/orgChart1"/>
    <dgm:cxn modelId="{B89DFA53-4938-4DA5-9E38-2B9FE2586C17}" type="presOf" srcId="{B896AB5C-964E-45FB-8829-83F677D570E6}" destId="{473A8123-C68F-4515-ABA5-A521F5194D4D}" srcOrd="1" destOrd="0" presId="urn:microsoft.com/office/officeart/2005/8/layout/orgChart1"/>
    <dgm:cxn modelId="{02128774-2E6E-4C56-AE1B-93B0BD3D7CB3}" type="presOf" srcId="{C26EB88B-A686-4278-B947-896E1A36475D}" destId="{7E8CB722-7DFD-4004-857E-62CBBE95E174}" srcOrd="1" destOrd="0" presId="urn:microsoft.com/office/officeart/2005/8/layout/orgChart1"/>
    <dgm:cxn modelId="{2D9AC154-B56F-455A-B059-B4F0EDF46EAB}" type="presOf" srcId="{4103D7F0-95CD-44C7-A638-805480F65AB6}" destId="{1542DDE3-5BBF-44C5-BD81-0FF664B56DE2}" srcOrd="0" destOrd="0" presId="urn:microsoft.com/office/officeart/2005/8/layout/orgChart1"/>
    <dgm:cxn modelId="{5C70F254-46FA-4DFF-B2C1-8F7692827CFA}" type="presOf" srcId="{D16F9145-0CED-40E4-A234-44086F77D8FB}" destId="{5048FBFE-CA60-4855-82C4-CB397105A6E4}" srcOrd="0" destOrd="0" presId="urn:microsoft.com/office/officeart/2005/8/layout/orgChart1"/>
    <dgm:cxn modelId="{EBCCB858-80B5-4673-BB8F-E929D413C183}" srcId="{68B54791-20AB-4527-9CCE-97248DE565CE}" destId="{EEB1E04A-3FE9-41E0-A2A9-1F95825C2376}" srcOrd="1" destOrd="0" parTransId="{7496462F-6387-49C8-B686-5A4B6F33FD77}" sibTransId="{1CB21DC8-C4A4-42EC-8CAA-011D75416A2A}"/>
    <dgm:cxn modelId="{A55B267D-02EF-449A-B560-1E38D86ED459}" type="presOf" srcId="{A3D64950-0F62-46DB-B4AE-1467FFCCF9B1}" destId="{86257DE3-DE30-4473-BFFA-D16F770C92A3}" srcOrd="0" destOrd="0" presId="urn:microsoft.com/office/officeart/2005/8/layout/orgChart1"/>
    <dgm:cxn modelId="{EBD3EA84-66FC-47EC-A56C-F7068C7918CE}" type="presOf" srcId="{2B4F3683-9286-4281-99E8-820FABE31EB2}" destId="{343A8135-010B-4CA7-A4B1-6721EA133427}" srcOrd="1" destOrd="0" presId="urn:microsoft.com/office/officeart/2005/8/layout/orgChart1"/>
    <dgm:cxn modelId="{6B32AD85-E53E-4185-B3F0-C50F404AB998}" type="presOf" srcId="{7B1B3B76-2356-442B-B468-DC9B1AA3CCE3}" destId="{B4945B76-0B13-4591-9E4E-9309763AF3F5}" srcOrd="0" destOrd="0" presId="urn:microsoft.com/office/officeart/2005/8/layout/orgChart1"/>
    <dgm:cxn modelId="{EE4B5589-FCC8-4480-AC96-DC73B085C5F1}" srcId="{984EE8EF-3240-42F9-92D6-598DA2100106}" destId="{C187530F-BC8C-4740-85B8-11D41AD14401}" srcOrd="1" destOrd="0" parTransId="{D58C1C0B-60EA-465F-AE3A-0A1FE165BC55}" sibTransId="{E5AED90A-AA81-402E-9FA9-EED0479448AF}"/>
    <dgm:cxn modelId="{D0A54A90-2EC0-49C3-BC5A-92371FB7E9C4}" srcId="{C26EB88B-A686-4278-B947-896E1A36475D}" destId="{A8F3C058-876B-4D18-B9E6-7C3DD8892578}" srcOrd="1" destOrd="0" parTransId="{DE44C76B-5990-4D1F-A048-F00A7AA6EFD0}" sibTransId="{8B17E6F4-20A8-4927-B657-66F79A8B34BA}"/>
    <dgm:cxn modelId="{74921298-EDB8-4E49-8C76-9B2B10D8D8AD}" type="presOf" srcId="{2ADB58FD-3250-4DF3-8471-431EF1CC6201}" destId="{10F8DED4-120E-4AF1-BD8E-7D4713934973}" srcOrd="0" destOrd="0" presId="urn:microsoft.com/office/officeart/2005/8/layout/orgChart1"/>
    <dgm:cxn modelId="{284CB5AB-6BE5-4718-93AD-9DA00C8A8B57}" type="presOf" srcId="{68B54791-20AB-4527-9CCE-97248DE565CE}" destId="{4BB421DA-18A7-40BB-AD68-FECDA9102784}" srcOrd="0" destOrd="0" presId="urn:microsoft.com/office/officeart/2005/8/layout/orgChart1"/>
    <dgm:cxn modelId="{2A030AAE-BB3C-4F98-85A6-EB8B11588426}" type="presOf" srcId="{C187530F-BC8C-4740-85B8-11D41AD14401}" destId="{2B5B11E2-69AF-4497-8D97-280532CEDB0E}" srcOrd="0" destOrd="0" presId="urn:microsoft.com/office/officeart/2005/8/layout/orgChart1"/>
    <dgm:cxn modelId="{4B5909AF-AA29-4801-94F9-B0A8BC8056B6}" type="presOf" srcId="{116B82F0-D052-44B4-B48C-6D96E4867C2D}" destId="{8EBEF79C-0C0A-48DF-A792-ADB79BF1D984}" srcOrd="0" destOrd="0" presId="urn:microsoft.com/office/officeart/2005/8/layout/orgChart1"/>
    <dgm:cxn modelId="{B1DBBAB1-56A8-4094-A097-4D61B60A2C43}" type="presOf" srcId="{7D675182-8EEA-43DE-9D06-BF81A8EC0FF5}" destId="{8C875407-777A-48C2-8162-6812A90221D7}" srcOrd="0" destOrd="0" presId="urn:microsoft.com/office/officeart/2005/8/layout/orgChart1"/>
    <dgm:cxn modelId="{050A23B9-22E4-4BFD-A134-E69931EBB38B}" type="presOf" srcId="{96F29841-5854-4B3A-A6EA-FEEEF78EF1AE}" destId="{D1C51E78-0334-4955-A5AB-BAE0EAF7E897}" srcOrd="0" destOrd="0" presId="urn:microsoft.com/office/officeart/2005/8/layout/orgChart1"/>
    <dgm:cxn modelId="{243BAABA-9970-4A19-9FFF-38B2C0BAF7FB}" type="presOf" srcId="{A8F3C058-876B-4D18-B9E6-7C3DD8892578}" destId="{B33A2769-3216-4ABA-91D8-4A11B43D3EAC}" srcOrd="1" destOrd="0" presId="urn:microsoft.com/office/officeart/2005/8/layout/orgChart1"/>
    <dgm:cxn modelId="{596662BB-93E7-4A72-9339-D9B4A3243570}" srcId="{41F97822-78CB-48BF-AF6C-8515F12FA058}" destId="{B896AB5C-964E-45FB-8829-83F677D570E6}" srcOrd="0" destOrd="0" parTransId="{30071A68-00FD-49B1-AFD0-CA87B83538DA}" sibTransId="{3F036D04-CF05-42B6-A3AE-0C1412DB6B48}"/>
    <dgm:cxn modelId="{ED147DBE-91C4-42EF-8DDC-B383C8EC3EC9}" type="presOf" srcId="{2ADB58FD-3250-4DF3-8471-431EF1CC6201}" destId="{0907F620-3EB2-4194-A281-FFE434B875FC}" srcOrd="1" destOrd="0" presId="urn:microsoft.com/office/officeart/2005/8/layout/orgChart1"/>
    <dgm:cxn modelId="{305CD0C2-9DA0-40BB-9CB7-760AEBA22F14}" type="presOf" srcId="{C26EB88B-A686-4278-B947-896E1A36475D}" destId="{4E6E9386-F334-4257-A53A-C56F98E1714C}" srcOrd="0" destOrd="0" presId="urn:microsoft.com/office/officeart/2005/8/layout/orgChart1"/>
    <dgm:cxn modelId="{81312AC6-7CC8-4C46-A0DE-DCC6515E9454}" type="presOf" srcId="{4C2A3D74-7A35-4B1E-BD27-4CE9467A3835}" destId="{FBB33A93-348C-43F7-A148-00807A40ABDF}" srcOrd="0" destOrd="0" presId="urn:microsoft.com/office/officeart/2005/8/layout/orgChart1"/>
    <dgm:cxn modelId="{7BA961CD-6724-4342-91A0-52639726BFFE}" type="presOf" srcId="{C8D327B0-55D7-4ED7-9C18-8A95AB2F89A3}" destId="{9468CDDF-297D-430E-A946-7E24DFCDD83E}" srcOrd="0" destOrd="0" presId="urn:microsoft.com/office/officeart/2005/8/layout/orgChart1"/>
    <dgm:cxn modelId="{0A76FACD-15B4-4CBE-9E54-4E792BC55786}" type="presOf" srcId="{CA2AE784-63B8-472A-A9B7-EC2FA6B18099}" destId="{A5099738-70EA-41F0-AC62-2371606FED6C}" srcOrd="0" destOrd="0" presId="urn:microsoft.com/office/officeart/2005/8/layout/orgChart1"/>
    <dgm:cxn modelId="{BED072CE-2432-4A78-938E-F124FA904D4B}" type="presOf" srcId="{C77D98A7-1ADB-4D7E-AC3C-B48D5BD3C870}" destId="{34452A22-9DB6-4613-9D30-E00E8A48CF2C}" srcOrd="0" destOrd="0" presId="urn:microsoft.com/office/officeart/2005/8/layout/orgChart1"/>
    <dgm:cxn modelId="{3D37D8D3-8BDC-4B24-B8E6-A8E62FC52152}" type="presOf" srcId="{925A5B16-5066-4CF2-82A6-957824EC8F58}" destId="{00BB6642-448F-4619-A127-CE1695FBE8FF}" srcOrd="0" destOrd="0" presId="urn:microsoft.com/office/officeart/2005/8/layout/orgChart1"/>
    <dgm:cxn modelId="{46BDF2D7-1DDD-43F4-A1DC-A37273EA2400}" type="presOf" srcId="{FCF1E47D-36AF-49C5-BD24-4FB9BDEF50D6}" destId="{67390CF8-7775-4AC0-A089-78676C845EB8}" srcOrd="1" destOrd="0" presId="urn:microsoft.com/office/officeart/2005/8/layout/orgChart1"/>
    <dgm:cxn modelId="{387885D8-A74F-404E-B232-9F1D5C9C90C4}" srcId="{984EE8EF-3240-42F9-92D6-598DA2100106}" destId="{51892D9D-30D4-43F4-9C69-9CFAC162E17C}" srcOrd="3" destOrd="0" parTransId="{4C2A3D74-7A35-4B1E-BD27-4CE9467A3835}" sibTransId="{D6CEE614-9F71-4D62-B701-F7DA26D4E71D}"/>
    <dgm:cxn modelId="{8B93E3DC-2561-4516-A65D-8DEB1518D7F2}" type="presOf" srcId="{B2EABC6A-708D-4400-BDC6-9EABB60E8858}" destId="{91D5EE6A-5599-4DD1-BDF4-F13CD2147A2C}" srcOrd="0" destOrd="0" presId="urn:microsoft.com/office/officeart/2005/8/layout/orgChart1"/>
    <dgm:cxn modelId="{55BEFEDC-3E1B-49D7-A8AD-946407115345}" type="presOf" srcId="{68B54791-20AB-4527-9CCE-97248DE565CE}" destId="{9E106815-8D19-4008-97AB-2CAF966DF417}" srcOrd="1" destOrd="0" presId="urn:microsoft.com/office/officeart/2005/8/layout/orgChart1"/>
    <dgm:cxn modelId="{9283F8E3-78F1-4373-9F6E-5B922E2D0217}" srcId="{41F97822-78CB-48BF-AF6C-8515F12FA058}" destId="{2B4F3683-9286-4281-99E8-820FABE31EB2}" srcOrd="1" destOrd="0" parTransId="{925A5B16-5066-4CF2-82A6-957824EC8F58}" sibTransId="{26C8E7CB-A7B1-45FD-89C1-75DA69F1F8A4}"/>
    <dgm:cxn modelId="{EBCA21E8-C1EA-4839-9461-7B5D0056B137}" type="presOf" srcId="{30071A68-00FD-49B1-AFD0-CA87B83538DA}" destId="{DA2459F3-F395-4EC9-8D09-E9DB7828FCFD}" srcOrd="0" destOrd="0" presId="urn:microsoft.com/office/officeart/2005/8/layout/orgChart1"/>
    <dgm:cxn modelId="{C7D3D3E8-3A57-4248-9605-BC10921F5541}" type="presOf" srcId="{116B82F0-D052-44B4-B48C-6D96E4867C2D}" destId="{A6AE2159-E283-4E46-8D83-5869CFD70E1E}" srcOrd="1" destOrd="0" presId="urn:microsoft.com/office/officeart/2005/8/layout/orgChart1"/>
    <dgm:cxn modelId="{655E18F1-3CA0-456C-A314-65D43644A6B5}" type="presOf" srcId="{C77D98A7-1ADB-4D7E-AC3C-B48D5BD3C870}" destId="{44E42E8E-388A-4C89-9D13-DE3BA3453CD5}" srcOrd="1" destOrd="0" presId="urn:microsoft.com/office/officeart/2005/8/layout/orgChart1"/>
    <dgm:cxn modelId="{2B15F3F1-C143-4F7E-ACEC-5B610DA90633}" srcId="{BEDB44B6-071B-4A48-A12F-18608DB892FE}" destId="{C59B228C-FC83-41C6-8726-6E75164FBD88}" srcOrd="1" destOrd="0" parTransId="{AA9773FE-3431-4CE6-81A4-5168DD0226FC}" sibTransId="{58125371-1B86-4AEB-A020-A32E8407E244}"/>
    <dgm:cxn modelId="{18FDD0F3-7E48-49CC-A1C8-E24108686C3C}" type="presOf" srcId="{B896AB5C-964E-45FB-8829-83F677D570E6}" destId="{65C26116-3102-40F6-B522-2399265CDB04}" srcOrd="0" destOrd="0" presId="urn:microsoft.com/office/officeart/2005/8/layout/orgChart1"/>
    <dgm:cxn modelId="{072597F4-B651-4B5B-8D06-A82EF2A38CD3}" type="presOf" srcId="{DE44C76B-5990-4D1F-A048-F00A7AA6EFD0}" destId="{F40E0B8F-5D9C-4A67-B6BB-2007A55E021C}" srcOrd="0" destOrd="0" presId="urn:microsoft.com/office/officeart/2005/8/layout/orgChart1"/>
    <dgm:cxn modelId="{810713FE-45C5-45BE-9649-208502E60167}" srcId="{A8F3C058-876B-4D18-B9E6-7C3DD8892578}" destId="{CA2AE784-63B8-472A-A9B7-EC2FA6B18099}" srcOrd="0" destOrd="0" parTransId="{254912DF-C3F3-48F2-ABF4-8B13201AB34D}" sibTransId="{3ED943AB-6A57-45E0-BE56-F49C00E2038C}"/>
    <dgm:cxn modelId="{CDAC85FF-CCFB-4E53-BA8C-F91048FADCF0}" type="presOf" srcId="{51892D9D-30D4-43F4-9C69-9CFAC162E17C}" destId="{A049727E-EAEE-498D-AE02-D06BB1B7B659}" srcOrd="1" destOrd="0" presId="urn:microsoft.com/office/officeart/2005/8/layout/orgChart1"/>
    <dgm:cxn modelId="{A3F0FC0E-031F-42E9-AB90-81E869856ED6}" type="presParOf" srcId="{5048FBFE-CA60-4855-82C4-CB397105A6E4}" destId="{B372031A-F81B-4017-BCD3-0185ED1AC6A0}" srcOrd="0" destOrd="0" presId="urn:microsoft.com/office/officeart/2005/8/layout/orgChart1"/>
    <dgm:cxn modelId="{7EB9D915-4CC4-4C95-9763-8FDFA251C175}" type="presParOf" srcId="{B372031A-F81B-4017-BCD3-0185ED1AC6A0}" destId="{411E31D6-300E-4EF3-BCCC-8345E511BA5E}" srcOrd="0" destOrd="0" presId="urn:microsoft.com/office/officeart/2005/8/layout/orgChart1"/>
    <dgm:cxn modelId="{2E78C4B9-3984-4788-9DDD-44B582EAF431}" type="presParOf" srcId="{411E31D6-300E-4EF3-BCCC-8345E511BA5E}" destId="{4BB421DA-18A7-40BB-AD68-FECDA9102784}" srcOrd="0" destOrd="0" presId="urn:microsoft.com/office/officeart/2005/8/layout/orgChart1"/>
    <dgm:cxn modelId="{2BB15DC1-6DE7-4A54-810A-6B39ADB066DA}" type="presParOf" srcId="{411E31D6-300E-4EF3-BCCC-8345E511BA5E}" destId="{9E106815-8D19-4008-97AB-2CAF966DF417}" srcOrd="1" destOrd="0" presId="urn:microsoft.com/office/officeart/2005/8/layout/orgChart1"/>
    <dgm:cxn modelId="{15E5AC24-6173-47B6-BEA3-1E5DC6A307AC}" type="presParOf" srcId="{B372031A-F81B-4017-BCD3-0185ED1AC6A0}" destId="{C4B6BBE0-6D99-4D9C-BEB2-B714B6FD4D93}" srcOrd="1" destOrd="0" presId="urn:microsoft.com/office/officeart/2005/8/layout/orgChart1"/>
    <dgm:cxn modelId="{7ADD3983-7C25-40AB-A670-4C14F9149BD5}" type="presParOf" srcId="{C4B6BBE0-6D99-4D9C-BEB2-B714B6FD4D93}" destId="{1E427EB0-8B72-449E-AC47-32F372BC5C2B}" srcOrd="0" destOrd="0" presId="urn:microsoft.com/office/officeart/2005/8/layout/orgChart1"/>
    <dgm:cxn modelId="{3DAD16C5-DF1F-4D65-AF61-0CB3B9C5F14C}" type="presParOf" srcId="{C4B6BBE0-6D99-4D9C-BEB2-B714B6FD4D93}" destId="{C0C3C0F9-A29D-4D42-844F-8DB4710A7028}" srcOrd="1" destOrd="0" presId="urn:microsoft.com/office/officeart/2005/8/layout/orgChart1"/>
    <dgm:cxn modelId="{683A1607-290E-426D-81AE-81C9DD80A643}" type="presParOf" srcId="{C0C3C0F9-A29D-4D42-844F-8DB4710A7028}" destId="{D3679547-BCCC-4A25-B626-548D4FA0843C}" srcOrd="0" destOrd="0" presId="urn:microsoft.com/office/officeart/2005/8/layout/orgChart1"/>
    <dgm:cxn modelId="{D52704A7-707C-48C5-BE60-A246ED4F346E}" type="presParOf" srcId="{D3679547-BCCC-4A25-B626-548D4FA0843C}" destId="{0C98D621-8E0F-4321-8406-5DD78493D8C9}" srcOrd="0" destOrd="0" presId="urn:microsoft.com/office/officeart/2005/8/layout/orgChart1"/>
    <dgm:cxn modelId="{3A09E9AF-0DE7-4824-8ACD-CD276E587156}" type="presParOf" srcId="{D3679547-BCCC-4A25-B626-548D4FA0843C}" destId="{29BB373D-FBFA-4541-B840-32D561B4EA3B}" srcOrd="1" destOrd="0" presId="urn:microsoft.com/office/officeart/2005/8/layout/orgChart1"/>
    <dgm:cxn modelId="{B5D5C14C-3698-4C1C-9985-D719DCD7E35F}" type="presParOf" srcId="{C0C3C0F9-A29D-4D42-844F-8DB4710A7028}" destId="{D0A38E4D-C847-4BB6-AB2E-1B1DC58B22D6}" srcOrd="1" destOrd="0" presId="urn:microsoft.com/office/officeart/2005/8/layout/orgChart1"/>
    <dgm:cxn modelId="{E131F9DD-56DB-4603-897D-05A7E3E0CAF9}" type="presParOf" srcId="{D0A38E4D-C847-4BB6-AB2E-1B1DC58B22D6}" destId="{DA2459F3-F395-4EC9-8D09-E9DB7828FCFD}" srcOrd="0" destOrd="0" presId="urn:microsoft.com/office/officeart/2005/8/layout/orgChart1"/>
    <dgm:cxn modelId="{B135BC7A-B13E-4D18-B185-29FCF7312E4D}" type="presParOf" srcId="{D0A38E4D-C847-4BB6-AB2E-1B1DC58B22D6}" destId="{D93CAFAC-5944-4AB2-95DD-A66EB30C60BF}" srcOrd="1" destOrd="0" presId="urn:microsoft.com/office/officeart/2005/8/layout/orgChart1"/>
    <dgm:cxn modelId="{52E4C392-354C-4A44-B2CD-5A2C3AD4BEC6}" type="presParOf" srcId="{D93CAFAC-5944-4AB2-95DD-A66EB30C60BF}" destId="{1F7563E9-7CF9-4B76-9B75-825D75C87385}" srcOrd="0" destOrd="0" presId="urn:microsoft.com/office/officeart/2005/8/layout/orgChart1"/>
    <dgm:cxn modelId="{B2DC2319-066A-4D98-B2F2-AAFA6FEA9FB5}" type="presParOf" srcId="{1F7563E9-7CF9-4B76-9B75-825D75C87385}" destId="{65C26116-3102-40F6-B522-2399265CDB04}" srcOrd="0" destOrd="0" presId="urn:microsoft.com/office/officeart/2005/8/layout/orgChart1"/>
    <dgm:cxn modelId="{2BEF9754-4CA3-4F10-A9F4-797657B121BD}" type="presParOf" srcId="{1F7563E9-7CF9-4B76-9B75-825D75C87385}" destId="{473A8123-C68F-4515-ABA5-A521F5194D4D}" srcOrd="1" destOrd="0" presId="urn:microsoft.com/office/officeart/2005/8/layout/orgChart1"/>
    <dgm:cxn modelId="{EEE78FE6-71E0-4881-AE01-5E9DBE1C3F56}" type="presParOf" srcId="{D93CAFAC-5944-4AB2-95DD-A66EB30C60BF}" destId="{368FE0B1-19AF-46CC-9B94-A7EE01E3F3F1}" srcOrd="1" destOrd="0" presId="urn:microsoft.com/office/officeart/2005/8/layout/orgChart1"/>
    <dgm:cxn modelId="{BAFE76CC-C395-4732-B888-4985D1AED98F}" type="presParOf" srcId="{D93CAFAC-5944-4AB2-95DD-A66EB30C60BF}" destId="{F942EB3B-704C-49CE-8475-C0AED3C6B23F}" srcOrd="2" destOrd="0" presId="urn:microsoft.com/office/officeart/2005/8/layout/orgChart1"/>
    <dgm:cxn modelId="{08A4B1F1-7235-4F40-B4C5-6401487D3205}" type="presParOf" srcId="{D0A38E4D-C847-4BB6-AB2E-1B1DC58B22D6}" destId="{00BB6642-448F-4619-A127-CE1695FBE8FF}" srcOrd="2" destOrd="0" presId="urn:microsoft.com/office/officeart/2005/8/layout/orgChart1"/>
    <dgm:cxn modelId="{9004C13D-033F-4BF1-B84F-1FF60BD22305}" type="presParOf" srcId="{D0A38E4D-C847-4BB6-AB2E-1B1DC58B22D6}" destId="{C8AE86E1-901E-41ED-92BE-D5C5E947EC75}" srcOrd="3" destOrd="0" presId="urn:microsoft.com/office/officeart/2005/8/layout/orgChart1"/>
    <dgm:cxn modelId="{D599CE86-6080-4B52-9DDB-4567AB73FFD9}" type="presParOf" srcId="{C8AE86E1-901E-41ED-92BE-D5C5E947EC75}" destId="{EFF92AB2-2F28-4770-A5BD-CC3A4920600F}" srcOrd="0" destOrd="0" presId="urn:microsoft.com/office/officeart/2005/8/layout/orgChart1"/>
    <dgm:cxn modelId="{D8AE9BD5-09C0-4B5A-A1F0-6D5AE594F963}" type="presParOf" srcId="{EFF92AB2-2F28-4770-A5BD-CC3A4920600F}" destId="{FB4902B8-038E-45BB-86AD-502066409FCB}" srcOrd="0" destOrd="0" presId="urn:microsoft.com/office/officeart/2005/8/layout/orgChart1"/>
    <dgm:cxn modelId="{0ACC09F9-4A47-4992-8259-B2CC03671B6E}" type="presParOf" srcId="{EFF92AB2-2F28-4770-A5BD-CC3A4920600F}" destId="{343A8135-010B-4CA7-A4B1-6721EA133427}" srcOrd="1" destOrd="0" presId="urn:microsoft.com/office/officeart/2005/8/layout/orgChart1"/>
    <dgm:cxn modelId="{08FB4EB9-C24F-4D26-8636-D36E4FE88517}" type="presParOf" srcId="{C8AE86E1-901E-41ED-92BE-D5C5E947EC75}" destId="{3A04AD82-A903-47E6-9598-E63BC4A978F8}" srcOrd="1" destOrd="0" presId="urn:microsoft.com/office/officeart/2005/8/layout/orgChart1"/>
    <dgm:cxn modelId="{920990ED-4648-4AAE-B6BC-F344E699D6D1}" type="presParOf" srcId="{C8AE86E1-901E-41ED-92BE-D5C5E947EC75}" destId="{6C4DE550-BD04-4B5D-B381-4758DABEFB13}" srcOrd="2" destOrd="0" presId="urn:microsoft.com/office/officeart/2005/8/layout/orgChart1"/>
    <dgm:cxn modelId="{7810011C-A311-43BC-87B4-787FC54C6B16}" type="presParOf" srcId="{C0C3C0F9-A29D-4D42-844F-8DB4710A7028}" destId="{A84A4B48-FD76-4563-99CF-EC4D8D80F8F0}" srcOrd="2" destOrd="0" presId="urn:microsoft.com/office/officeart/2005/8/layout/orgChart1"/>
    <dgm:cxn modelId="{FCDD4B86-E30D-40C0-80F2-E1D4958B1725}" type="presParOf" srcId="{C4B6BBE0-6D99-4D9C-BEB2-B714B6FD4D93}" destId="{C2C32F29-2859-4CC3-937E-EE9B03DA90D8}" srcOrd="2" destOrd="0" presId="urn:microsoft.com/office/officeart/2005/8/layout/orgChart1"/>
    <dgm:cxn modelId="{07CF1B47-0EE7-44A7-9D8D-7541BEB1DBD9}" type="presParOf" srcId="{C4B6BBE0-6D99-4D9C-BEB2-B714B6FD4D93}" destId="{78D31E43-E4C1-4A4C-A5FD-1CE222E34167}" srcOrd="3" destOrd="0" presId="urn:microsoft.com/office/officeart/2005/8/layout/orgChart1"/>
    <dgm:cxn modelId="{13EB9A18-AC66-4C8B-B125-E532107C7754}" type="presParOf" srcId="{78D31E43-E4C1-4A4C-A5FD-1CE222E34167}" destId="{99474827-99FE-483B-9958-36F230FF2B76}" srcOrd="0" destOrd="0" presId="urn:microsoft.com/office/officeart/2005/8/layout/orgChart1"/>
    <dgm:cxn modelId="{081DE0C2-7005-4922-82B0-DC4AB681960D}" type="presParOf" srcId="{99474827-99FE-483B-9958-36F230FF2B76}" destId="{74D5C62E-034B-4EEB-94C1-39FDF4287E76}" srcOrd="0" destOrd="0" presId="urn:microsoft.com/office/officeart/2005/8/layout/orgChart1"/>
    <dgm:cxn modelId="{0D1038A2-1D55-4913-82A8-FC01B513F3F6}" type="presParOf" srcId="{99474827-99FE-483B-9958-36F230FF2B76}" destId="{D144DB77-C4FD-4BDA-92AE-819733C2B27E}" srcOrd="1" destOrd="0" presId="urn:microsoft.com/office/officeart/2005/8/layout/orgChart1"/>
    <dgm:cxn modelId="{B2436022-91A3-467B-842D-A39AF3EF0CD2}" type="presParOf" srcId="{78D31E43-E4C1-4A4C-A5FD-1CE222E34167}" destId="{00570DF5-FBFA-4E91-8E92-74F42035F972}" srcOrd="1" destOrd="0" presId="urn:microsoft.com/office/officeart/2005/8/layout/orgChart1"/>
    <dgm:cxn modelId="{88FB185B-36FD-40DE-ABDF-39E55458C550}" type="presParOf" srcId="{00570DF5-FBFA-4E91-8E92-74F42035F972}" destId="{C1F8B6E4-AD1C-4B7F-ACF7-7EFA2758B26A}" srcOrd="0" destOrd="0" presId="urn:microsoft.com/office/officeart/2005/8/layout/orgChart1"/>
    <dgm:cxn modelId="{56E3A84F-3CAB-487B-82F2-7B47110478CA}" type="presParOf" srcId="{00570DF5-FBFA-4E91-8E92-74F42035F972}" destId="{D01437F3-8E63-4946-8CEA-D1C67248722E}" srcOrd="1" destOrd="0" presId="urn:microsoft.com/office/officeart/2005/8/layout/orgChart1"/>
    <dgm:cxn modelId="{65FEDE38-8D6B-45AC-BDF2-9AA6CEBEFA16}" type="presParOf" srcId="{D01437F3-8E63-4946-8CEA-D1C67248722E}" destId="{45B4AF58-07A6-4D97-A5F5-BFF86692B4C6}" srcOrd="0" destOrd="0" presId="urn:microsoft.com/office/officeart/2005/8/layout/orgChart1"/>
    <dgm:cxn modelId="{E504405C-B522-41BC-9FFD-162CC473107C}" type="presParOf" srcId="{45B4AF58-07A6-4D97-A5F5-BFF86692B4C6}" destId="{D1C51E78-0334-4955-A5AB-BAE0EAF7E897}" srcOrd="0" destOrd="0" presId="urn:microsoft.com/office/officeart/2005/8/layout/orgChart1"/>
    <dgm:cxn modelId="{5927BD14-CF06-4AD0-B3D4-A11E47A450D9}" type="presParOf" srcId="{45B4AF58-07A6-4D97-A5F5-BFF86692B4C6}" destId="{4695D0A3-453D-4C05-873A-E361D9957762}" srcOrd="1" destOrd="0" presId="urn:microsoft.com/office/officeart/2005/8/layout/orgChart1"/>
    <dgm:cxn modelId="{8D38CB12-4FB0-4BF7-B51D-55D28B0AB497}" type="presParOf" srcId="{D01437F3-8E63-4946-8CEA-D1C67248722E}" destId="{3FB96B72-D66E-44D5-AF6A-E1E0CC93CDF7}" srcOrd="1" destOrd="0" presId="urn:microsoft.com/office/officeart/2005/8/layout/orgChart1"/>
    <dgm:cxn modelId="{FAE4411B-ABE6-4526-8980-2EC91262618B}" type="presParOf" srcId="{D01437F3-8E63-4946-8CEA-D1C67248722E}" destId="{25810B39-EE9B-4BE9-B7C6-272E2C520296}" srcOrd="2" destOrd="0" presId="urn:microsoft.com/office/officeart/2005/8/layout/orgChart1"/>
    <dgm:cxn modelId="{9B5A8053-8D57-4CCF-8A9B-EA9468FCB0C9}" type="presParOf" srcId="{00570DF5-FBFA-4E91-8E92-74F42035F972}" destId="{91D5EE6A-5599-4DD1-BDF4-F13CD2147A2C}" srcOrd="2" destOrd="0" presId="urn:microsoft.com/office/officeart/2005/8/layout/orgChart1"/>
    <dgm:cxn modelId="{79D12C43-06EE-4010-ADB8-AFC166B69B65}" type="presParOf" srcId="{00570DF5-FBFA-4E91-8E92-74F42035F972}" destId="{88A3EA38-D4EE-4111-A01A-9B66BA250868}" srcOrd="3" destOrd="0" presId="urn:microsoft.com/office/officeart/2005/8/layout/orgChart1"/>
    <dgm:cxn modelId="{A0311ACC-AF6D-4798-954E-264D8F2AEACB}" type="presParOf" srcId="{88A3EA38-D4EE-4111-A01A-9B66BA250868}" destId="{F152AE74-700E-499C-AC57-345D48BFA172}" srcOrd="0" destOrd="0" presId="urn:microsoft.com/office/officeart/2005/8/layout/orgChart1"/>
    <dgm:cxn modelId="{072C88BA-09A7-44C9-99A7-6F812291CE2C}" type="presParOf" srcId="{F152AE74-700E-499C-AC57-345D48BFA172}" destId="{C9BE3B30-37C4-4C5A-8AA3-35E3028BFB0C}" srcOrd="0" destOrd="0" presId="urn:microsoft.com/office/officeart/2005/8/layout/orgChart1"/>
    <dgm:cxn modelId="{9F6C6B4A-8A0F-4D8B-897B-63A02ADA69C9}" type="presParOf" srcId="{F152AE74-700E-499C-AC57-345D48BFA172}" destId="{9D6E495A-A300-499F-96AE-CCF772FEFDC1}" srcOrd="1" destOrd="0" presId="urn:microsoft.com/office/officeart/2005/8/layout/orgChart1"/>
    <dgm:cxn modelId="{7C0B806B-42EA-4420-BE61-E20256448F03}" type="presParOf" srcId="{88A3EA38-D4EE-4111-A01A-9B66BA250868}" destId="{F31769F9-A07B-407A-8D2F-87B66AD2F5E5}" srcOrd="1" destOrd="0" presId="urn:microsoft.com/office/officeart/2005/8/layout/orgChart1"/>
    <dgm:cxn modelId="{41D4496F-4371-4E23-9BD2-BD115BA1CFDF}" type="presParOf" srcId="{F31769F9-A07B-407A-8D2F-87B66AD2F5E5}" destId="{CAB40BEA-CE05-48DD-99E2-EBBE97328EA7}" srcOrd="0" destOrd="0" presId="urn:microsoft.com/office/officeart/2005/8/layout/orgChart1"/>
    <dgm:cxn modelId="{3FA82A44-C0B3-4FE8-BA1F-36A85B525AF2}" type="presParOf" srcId="{F31769F9-A07B-407A-8D2F-87B66AD2F5E5}" destId="{ED9C85C9-9C01-4B48-B075-17CC23CF73AD}" srcOrd="1" destOrd="0" presId="urn:microsoft.com/office/officeart/2005/8/layout/orgChart1"/>
    <dgm:cxn modelId="{4DEDABA1-F477-475F-9F9D-EF42999C1710}" type="presParOf" srcId="{ED9C85C9-9C01-4B48-B075-17CC23CF73AD}" destId="{ECDBCD76-C272-4C91-9BB7-9894D62CD473}" srcOrd="0" destOrd="0" presId="urn:microsoft.com/office/officeart/2005/8/layout/orgChart1"/>
    <dgm:cxn modelId="{DEF6855F-6AEC-47A9-ACDA-BC1A46418327}" type="presParOf" srcId="{ECDBCD76-C272-4C91-9BB7-9894D62CD473}" destId="{8EBEF79C-0C0A-48DF-A792-ADB79BF1D984}" srcOrd="0" destOrd="0" presId="urn:microsoft.com/office/officeart/2005/8/layout/orgChart1"/>
    <dgm:cxn modelId="{247DC696-EF1D-43AD-A4B4-E1C58E8223A3}" type="presParOf" srcId="{ECDBCD76-C272-4C91-9BB7-9894D62CD473}" destId="{A6AE2159-E283-4E46-8D83-5869CFD70E1E}" srcOrd="1" destOrd="0" presId="urn:microsoft.com/office/officeart/2005/8/layout/orgChart1"/>
    <dgm:cxn modelId="{0A8146AE-EE86-4183-B0EB-A58A306E8B39}" type="presParOf" srcId="{ED9C85C9-9C01-4B48-B075-17CC23CF73AD}" destId="{AF7FB7D2-E2AE-4B7A-B7DA-9E699F0F402B}" srcOrd="1" destOrd="0" presId="urn:microsoft.com/office/officeart/2005/8/layout/orgChart1"/>
    <dgm:cxn modelId="{05EE58D4-F283-4A31-9976-9B9D22931113}" type="presParOf" srcId="{ED9C85C9-9C01-4B48-B075-17CC23CF73AD}" destId="{389BFF29-2A50-4613-A63F-17E21B8F2CB5}" srcOrd="2" destOrd="0" presId="urn:microsoft.com/office/officeart/2005/8/layout/orgChart1"/>
    <dgm:cxn modelId="{CECE1AD9-5AC7-452E-BE44-3302A7734DEA}" type="presParOf" srcId="{F31769F9-A07B-407A-8D2F-87B66AD2F5E5}" destId="{E1CB2B31-C8F9-4E54-A6B8-579FA0BC359A}" srcOrd="2" destOrd="0" presId="urn:microsoft.com/office/officeart/2005/8/layout/orgChart1"/>
    <dgm:cxn modelId="{96D6DD29-835B-4E74-AAB7-2432FFF86EB6}" type="presParOf" srcId="{F31769F9-A07B-407A-8D2F-87B66AD2F5E5}" destId="{001A2C3D-B132-4E70-A50C-AAAE116F6F0D}" srcOrd="3" destOrd="0" presId="urn:microsoft.com/office/officeart/2005/8/layout/orgChart1"/>
    <dgm:cxn modelId="{E68EDD84-AD80-462A-8BFD-7CCF490F5BDA}" type="presParOf" srcId="{001A2C3D-B132-4E70-A50C-AAAE116F6F0D}" destId="{676D141A-552C-4014-A574-30073FAF94EB}" srcOrd="0" destOrd="0" presId="urn:microsoft.com/office/officeart/2005/8/layout/orgChart1"/>
    <dgm:cxn modelId="{B06431BE-18E2-4692-9291-E340DD1F1FC1}" type="presParOf" srcId="{676D141A-552C-4014-A574-30073FAF94EB}" destId="{2B5B11E2-69AF-4497-8D97-280532CEDB0E}" srcOrd="0" destOrd="0" presId="urn:microsoft.com/office/officeart/2005/8/layout/orgChart1"/>
    <dgm:cxn modelId="{ABE3BBD6-5C70-4942-A43F-06B5724D3302}" type="presParOf" srcId="{676D141A-552C-4014-A574-30073FAF94EB}" destId="{81B7BAF4-C0AD-4BBA-923C-3A0E1A9BF51D}" srcOrd="1" destOrd="0" presId="urn:microsoft.com/office/officeart/2005/8/layout/orgChart1"/>
    <dgm:cxn modelId="{275D7721-1999-404D-82E8-0CE52E9D155E}" type="presParOf" srcId="{001A2C3D-B132-4E70-A50C-AAAE116F6F0D}" destId="{F87679B5-9407-4E69-9249-F7C98FA78140}" srcOrd="1" destOrd="0" presId="urn:microsoft.com/office/officeart/2005/8/layout/orgChart1"/>
    <dgm:cxn modelId="{517EFEFA-FA82-4BB2-8410-A62334778C00}" type="presParOf" srcId="{001A2C3D-B132-4E70-A50C-AAAE116F6F0D}" destId="{F611296C-98F7-4402-AEAD-16C0AC654E73}" srcOrd="2" destOrd="0" presId="urn:microsoft.com/office/officeart/2005/8/layout/orgChart1"/>
    <dgm:cxn modelId="{EBD5A823-E4F3-4E51-BD30-8BCB78E4D995}" type="presParOf" srcId="{F31769F9-A07B-407A-8D2F-87B66AD2F5E5}" destId="{8C875407-777A-48C2-8162-6812A90221D7}" srcOrd="4" destOrd="0" presId="urn:microsoft.com/office/officeart/2005/8/layout/orgChart1"/>
    <dgm:cxn modelId="{EF3A2302-1D1B-4C4A-8FFB-D1ABED09D6F8}" type="presParOf" srcId="{F31769F9-A07B-407A-8D2F-87B66AD2F5E5}" destId="{CD9F3D5D-4BB2-4D22-8329-A3D6AC9A7F1E}" srcOrd="5" destOrd="0" presId="urn:microsoft.com/office/officeart/2005/8/layout/orgChart1"/>
    <dgm:cxn modelId="{6D95C227-D024-4C16-99C5-DBE1BB5C4C51}" type="presParOf" srcId="{CD9F3D5D-4BB2-4D22-8329-A3D6AC9A7F1E}" destId="{C215ED0E-3080-4E61-A7D3-8992320077BF}" srcOrd="0" destOrd="0" presId="urn:microsoft.com/office/officeart/2005/8/layout/orgChart1"/>
    <dgm:cxn modelId="{0B6701B2-60AF-4E63-852B-ECC21660C87B}" type="presParOf" srcId="{C215ED0E-3080-4E61-A7D3-8992320077BF}" destId="{34452A22-9DB6-4613-9D30-E00E8A48CF2C}" srcOrd="0" destOrd="0" presId="urn:microsoft.com/office/officeart/2005/8/layout/orgChart1"/>
    <dgm:cxn modelId="{F009E930-9F73-4BE0-9292-951E4F8468AB}" type="presParOf" srcId="{C215ED0E-3080-4E61-A7D3-8992320077BF}" destId="{44E42E8E-388A-4C89-9D13-DE3BA3453CD5}" srcOrd="1" destOrd="0" presId="urn:microsoft.com/office/officeart/2005/8/layout/orgChart1"/>
    <dgm:cxn modelId="{0AEBBEEE-3EBF-43E5-8278-88A17C396CFF}" type="presParOf" srcId="{CD9F3D5D-4BB2-4D22-8329-A3D6AC9A7F1E}" destId="{7CF718FF-2738-444C-B437-463D7009C1AB}" srcOrd="1" destOrd="0" presId="urn:microsoft.com/office/officeart/2005/8/layout/orgChart1"/>
    <dgm:cxn modelId="{0EAFC225-3F67-438E-8A0B-DBE1EABE7605}" type="presParOf" srcId="{CD9F3D5D-4BB2-4D22-8329-A3D6AC9A7F1E}" destId="{659FDB15-BBB3-4C11-862D-CF80D343C4F3}" srcOrd="2" destOrd="0" presId="urn:microsoft.com/office/officeart/2005/8/layout/orgChart1"/>
    <dgm:cxn modelId="{7F1DCBC8-3DA3-42C3-83F5-6D79A148F00C}" type="presParOf" srcId="{F31769F9-A07B-407A-8D2F-87B66AD2F5E5}" destId="{FBB33A93-348C-43F7-A148-00807A40ABDF}" srcOrd="6" destOrd="0" presId="urn:microsoft.com/office/officeart/2005/8/layout/orgChart1"/>
    <dgm:cxn modelId="{31A73F77-C260-4216-8062-3771866FB6DB}" type="presParOf" srcId="{F31769F9-A07B-407A-8D2F-87B66AD2F5E5}" destId="{147C23C4-0A91-42C3-A1A5-F0C23FEE9816}" srcOrd="7" destOrd="0" presId="urn:microsoft.com/office/officeart/2005/8/layout/orgChart1"/>
    <dgm:cxn modelId="{044F56C0-8EC7-4BC2-9B9E-B07CBB38DF12}" type="presParOf" srcId="{147C23C4-0A91-42C3-A1A5-F0C23FEE9816}" destId="{9D6014C1-959B-4467-B61E-23B2F38F24C5}" srcOrd="0" destOrd="0" presId="urn:microsoft.com/office/officeart/2005/8/layout/orgChart1"/>
    <dgm:cxn modelId="{0FBA6A09-283D-439D-8459-306C95C91B3B}" type="presParOf" srcId="{9D6014C1-959B-4467-B61E-23B2F38F24C5}" destId="{988E3F1A-E004-482F-B54D-3DB5FA919FE1}" srcOrd="0" destOrd="0" presId="urn:microsoft.com/office/officeart/2005/8/layout/orgChart1"/>
    <dgm:cxn modelId="{C6844C69-4386-433C-A5C5-941298C25BC1}" type="presParOf" srcId="{9D6014C1-959B-4467-B61E-23B2F38F24C5}" destId="{A049727E-EAEE-498D-AE02-D06BB1B7B659}" srcOrd="1" destOrd="0" presId="urn:microsoft.com/office/officeart/2005/8/layout/orgChart1"/>
    <dgm:cxn modelId="{4000AEAF-FEBA-43F6-A0FF-5837D15F4C7C}" type="presParOf" srcId="{147C23C4-0A91-42C3-A1A5-F0C23FEE9816}" destId="{09CFAF57-EE36-4E1F-93A1-B0D673C5AE1F}" srcOrd="1" destOrd="0" presId="urn:microsoft.com/office/officeart/2005/8/layout/orgChart1"/>
    <dgm:cxn modelId="{4A4D64E2-6792-4447-B5C4-DCB9047D64C6}" type="presParOf" srcId="{147C23C4-0A91-42C3-A1A5-F0C23FEE9816}" destId="{047E1D3C-EE24-4516-872B-8A4704778187}" srcOrd="2" destOrd="0" presId="urn:microsoft.com/office/officeart/2005/8/layout/orgChart1"/>
    <dgm:cxn modelId="{6E15DB8D-E2F6-40DF-A875-0570E26D2CEC}" type="presParOf" srcId="{88A3EA38-D4EE-4111-A01A-9B66BA250868}" destId="{7A7291BB-1BE5-49D1-897B-893947BEC5BC}" srcOrd="2" destOrd="0" presId="urn:microsoft.com/office/officeart/2005/8/layout/orgChart1"/>
    <dgm:cxn modelId="{23BC6A34-1DDB-41B0-B3BD-ED324D7AA469}" type="presParOf" srcId="{78D31E43-E4C1-4A4C-A5FD-1CE222E34167}" destId="{83EA5EC6-B427-43FD-A389-7016F82E50A3}" srcOrd="2" destOrd="0" presId="urn:microsoft.com/office/officeart/2005/8/layout/orgChart1"/>
    <dgm:cxn modelId="{414555B7-6E0B-4CA2-AE35-5C83F936BC2C}" type="presParOf" srcId="{C4B6BBE0-6D99-4D9C-BEB2-B714B6FD4D93}" destId="{1542DDE3-5BBF-44C5-BD81-0FF664B56DE2}" srcOrd="4" destOrd="0" presId="urn:microsoft.com/office/officeart/2005/8/layout/orgChart1"/>
    <dgm:cxn modelId="{79A33A45-6A7F-43AF-8871-AD1A862CCF74}" type="presParOf" srcId="{C4B6BBE0-6D99-4D9C-BEB2-B714B6FD4D93}" destId="{38C4E8AC-BB7D-484B-9B74-43C87C60460F}" srcOrd="5" destOrd="0" presId="urn:microsoft.com/office/officeart/2005/8/layout/orgChart1"/>
    <dgm:cxn modelId="{10341223-6613-473A-9F92-9CD1F95CD8D8}" type="presParOf" srcId="{38C4E8AC-BB7D-484B-9B74-43C87C60460F}" destId="{3BE2FB4C-92DF-46D1-B2FB-A8C3285B2C16}" srcOrd="0" destOrd="0" presId="urn:microsoft.com/office/officeart/2005/8/layout/orgChart1"/>
    <dgm:cxn modelId="{654EFDE6-DECD-40ED-8C5D-DC926F164CE9}" type="presParOf" srcId="{3BE2FB4C-92DF-46D1-B2FB-A8C3285B2C16}" destId="{4E6E9386-F334-4257-A53A-C56F98E1714C}" srcOrd="0" destOrd="0" presId="urn:microsoft.com/office/officeart/2005/8/layout/orgChart1"/>
    <dgm:cxn modelId="{4CA718E8-CCEF-4EE0-BF07-3745951EB4C6}" type="presParOf" srcId="{3BE2FB4C-92DF-46D1-B2FB-A8C3285B2C16}" destId="{7E8CB722-7DFD-4004-857E-62CBBE95E174}" srcOrd="1" destOrd="0" presId="urn:microsoft.com/office/officeart/2005/8/layout/orgChart1"/>
    <dgm:cxn modelId="{637319DF-168E-4C57-9D4A-B4AEB1ED0A62}" type="presParOf" srcId="{38C4E8AC-BB7D-484B-9B74-43C87C60460F}" destId="{180B572F-25A7-48FA-8E24-A30FF6CB4515}" srcOrd="1" destOrd="0" presId="urn:microsoft.com/office/officeart/2005/8/layout/orgChart1"/>
    <dgm:cxn modelId="{8802F4FC-884E-432B-AB96-CE9EB5B90296}" type="presParOf" srcId="{180B572F-25A7-48FA-8E24-A30FF6CB4515}" destId="{9468CDDF-297D-430E-A946-7E24DFCDD83E}" srcOrd="0" destOrd="0" presId="urn:microsoft.com/office/officeart/2005/8/layout/orgChart1"/>
    <dgm:cxn modelId="{567FCB42-46C2-4740-9F46-DF5996182DFB}" type="presParOf" srcId="{180B572F-25A7-48FA-8E24-A30FF6CB4515}" destId="{2B77B7C4-9E2F-4E36-B0AB-EDB3A66808A0}" srcOrd="1" destOrd="0" presId="urn:microsoft.com/office/officeart/2005/8/layout/orgChart1"/>
    <dgm:cxn modelId="{283C2049-D85B-4B4E-964D-E5F92C3C59F7}" type="presParOf" srcId="{2B77B7C4-9E2F-4E36-B0AB-EDB3A66808A0}" destId="{BB278655-7FD2-46B4-B2CC-B3AECA5D8DA4}" srcOrd="0" destOrd="0" presId="urn:microsoft.com/office/officeart/2005/8/layout/orgChart1"/>
    <dgm:cxn modelId="{E4AC92A7-64D2-4096-9FC0-973C1007CD21}" type="presParOf" srcId="{BB278655-7FD2-46B4-B2CC-B3AECA5D8DA4}" destId="{E08AE2A9-F440-4BCE-AE83-2B67BC0005C0}" srcOrd="0" destOrd="0" presId="urn:microsoft.com/office/officeart/2005/8/layout/orgChart1"/>
    <dgm:cxn modelId="{D8A85ACD-83B2-4C59-A583-C1845AAB20BF}" type="presParOf" srcId="{BB278655-7FD2-46B4-B2CC-B3AECA5D8DA4}" destId="{CDC9FE8E-637F-4327-8D8E-7B751EDBEE7A}" srcOrd="1" destOrd="0" presId="urn:microsoft.com/office/officeart/2005/8/layout/orgChart1"/>
    <dgm:cxn modelId="{0AB28D92-D2F4-4967-9D3A-4E4FF05B4B5D}" type="presParOf" srcId="{2B77B7C4-9E2F-4E36-B0AB-EDB3A66808A0}" destId="{F84165B2-57CA-4E13-BC2F-27FECC49F98F}" srcOrd="1" destOrd="0" presId="urn:microsoft.com/office/officeart/2005/8/layout/orgChart1"/>
    <dgm:cxn modelId="{3A216590-238A-4D8E-A926-C5FA7A3E4B30}" type="presParOf" srcId="{F84165B2-57CA-4E13-BC2F-27FECC49F98F}" destId="{B4945B76-0B13-4591-9E4E-9309763AF3F5}" srcOrd="0" destOrd="0" presId="urn:microsoft.com/office/officeart/2005/8/layout/orgChart1"/>
    <dgm:cxn modelId="{5F2E9709-01F4-4CD8-9571-BF410CBE703F}" type="presParOf" srcId="{F84165B2-57CA-4E13-BC2F-27FECC49F98F}" destId="{7D28DABB-BD60-4CB3-BBA5-1DA764311D98}" srcOrd="1" destOrd="0" presId="urn:microsoft.com/office/officeart/2005/8/layout/orgChart1"/>
    <dgm:cxn modelId="{936EDABD-6268-46C4-8B79-28F56ED93E77}" type="presParOf" srcId="{7D28DABB-BD60-4CB3-BBA5-1DA764311D98}" destId="{0255AFB0-DA73-4FF4-8688-FE9528F1BDD3}" srcOrd="0" destOrd="0" presId="urn:microsoft.com/office/officeart/2005/8/layout/orgChart1"/>
    <dgm:cxn modelId="{1051F349-5699-4B7A-A096-505B2CB72A7F}" type="presParOf" srcId="{0255AFB0-DA73-4FF4-8688-FE9528F1BDD3}" destId="{10F8DED4-120E-4AF1-BD8E-7D4713934973}" srcOrd="0" destOrd="0" presId="urn:microsoft.com/office/officeart/2005/8/layout/orgChart1"/>
    <dgm:cxn modelId="{3AC19F05-3A34-409D-8487-66455F53FBC7}" type="presParOf" srcId="{0255AFB0-DA73-4FF4-8688-FE9528F1BDD3}" destId="{0907F620-3EB2-4194-A281-FFE434B875FC}" srcOrd="1" destOrd="0" presId="urn:microsoft.com/office/officeart/2005/8/layout/orgChart1"/>
    <dgm:cxn modelId="{BECD9F6E-9DAC-4945-99D8-4E877AD74680}" type="presParOf" srcId="{7D28DABB-BD60-4CB3-BBA5-1DA764311D98}" destId="{BA99E806-2225-4A13-81C7-D7D88448B405}" srcOrd="1" destOrd="0" presId="urn:microsoft.com/office/officeart/2005/8/layout/orgChart1"/>
    <dgm:cxn modelId="{84E7EA7F-A320-4879-9BEA-5F392B5769DB}" type="presParOf" srcId="{7D28DABB-BD60-4CB3-BBA5-1DA764311D98}" destId="{E1BC1C84-A3FC-4D16-897F-AE73D5C6EF5C}" srcOrd="2" destOrd="0" presId="urn:microsoft.com/office/officeart/2005/8/layout/orgChart1"/>
    <dgm:cxn modelId="{D3D6A322-FA5D-45F7-BF2D-B6BB4DB950A6}" type="presParOf" srcId="{F84165B2-57CA-4E13-BC2F-27FECC49F98F}" destId="{5524E29E-7B63-409E-A1FE-607975252FCF}" srcOrd="2" destOrd="0" presId="urn:microsoft.com/office/officeart/2005/8/layout/orgChart1"/>
    <dgm:cxn modelId="{5AB3098C-E183-4A86-8FA4-50C5005D3A7A}" type="presParOf" srcId="{F84165B2-57CA-4E13-BC2F-27FECC49F98F}" destId="{56045243-73F0-4744-A923-57FC6698D731}" srcOrd="3" destOrd="0" presId="urn:microsoft.com/office/officeart/2005/8/layout/orgChart1"/>
    <dgm:cxn modelId="{8395FD61-3565-4FF9-8099-78CFEA21E0CF}" type="presParOf" srcId="{56045243-73F0-4744-A923-57FC6698D731}" destId="{158C63EF-AA20-4A53-A0C1-DE5A5EAB939C}" srcOrd="0" destOrd="0" presId="urn:microsoft.com/office/officeart/2005/8/layout/orgChart1"/>
    <dgm:cxn modelId="{DC49CAE4-ED2E-47A0-ABF5-71260EF5B64B}" type="presParOf" srcId="{158C63EF-AA20-4A53-A0C1-DE5A5EAB939C}" destId="{F9CC5D8E-1FD6-4A49-80ED-B66B688E1A61}" srcOrd="0" destOrd="0" presId="urn:microsoft.com/office/officeart/2005/8/layout/orgChart1"/>
    <dgm:cxn modelId="{C766CFA1-7CDF-4B30-B591-46FD9F700EFE}" type="presParOf" srcId="{158C63EF-AA20-4A53-A0C1-DE5A5EAB939C}" destId="{FB91E0F3-4BF1-4E04-91E4-57A73DDFF6A6}" srcOrd="1" destOrd="0" presId="urn:microsoft.com/office/officeart/2005/8/layout/orgChart1"/>
    <dgm:cxn modelId="{A3604649-E1A6-4953-B795-817BD9CAF1D5}" type="presParOf" srcId="{56045243-73F0-4744-A923-57FC6698D731}" destId="{766FAF8B-75BC-4560-9B78-AAFFC040AF61}" srcOrd="1" destOrd="0" presId="urn:microsoft.com/office/officeart/2005/8/layout/orgChart1"/>
    <dgm:cxn modelId="{ECEA61DB-89AE-4EDC-A053-EE4389CAC256}" type="presParOf" srcId="{56045243-73F0-4744-A923-57FC6698D731}" destId="{4083EF29-1E2C-40D5-8AD6-ADF6A5BEAC58}" srcOrd="2" destOrd="0" presId="urn:microsoft.com/office/officeart/2005/8/layout/orgChart1"/>
    <dgm:cxn modelId="{81E03371-7BAF-4DB3-A671-B8511A6ECD30}" type="presParOf" srcId="{2B77B7C4-9E2F-4E36-B0AB-EDB3A66808A0}" destId="{BA11FD80-CAFE-4116-974C-2D6DBC2684B7}" srcOrd="2" destOrd="0" presId="urn:microsoft.com/office/officeart/2005/8/layout/orgChart1"/>
    <dgm:cxn modelId="{7A50271B-E96D-4F4A-9D5F-717E80F7C152}" type="presParOf" srcId="{180B572F-25A7-48FA-8E24-A30FF6CB4515}" destId="{F40E0B8F-5D9C-4A67-B6BB-2007A55E021C}" srcOrd="2" destOrd="0" presId="urn:microsoft.com/office/officeart/2005/8/layout/orgChart1"/>
    <dgm:cxn modelId="{022B8848-9BD7-4422-B112-1C60C84AFF76}" type="presParOf" srcId="{180B572F-25A7-48FA-8E24-A30FF6CB4515}" destId="{EFECE765-6FEF-4157-AC3A-86189564F5F4}" srcOrd="3" destOrd="0" presId="urn:microsoft.com/office/officeart/2005/8/layout/orgChart1"/>
    <dgm:cxn modelId="{6C631D0D-1FBF-49A4-AB2F-6B9EF26C80F5}" type="presParOf" srcId="{EFECE765-6FEF-4157-AC3A-86189564F5F4}" destId="{85348D4C-0F45-4890-AC2E-3C8123215298}" srcOrd="0" destOrd="0" presId="urn:microsoft.com/office/officeart/2005/8/layout/orgChart1"/>
    <dgm:cxn modelId="{4BC0E69E-16AC-442E-8762-F09EFC7A9664}" type="presParOf" srcId="{85348D4C-0F45-4890-AC2E-3C8123215298}" destId="{3FA0BDFE-F686-4C40-A9CD-55C8CFA19E56}" srcOrd="0" destOrd="0" presId="urn:microsoft.com/office/officeart/2005/8/layout/orgChart1"/>
    <dgm:cxn modelId="{50A7EEA3-6D6C-4BA7-AB97-821E5FC66CB4}" type="presParOf" srcId="{85348D4C-0F45-4890-AC2E-3C8123215298}" destId="{B33A2769-3216-4ABA-91D8-4A11B43D3EAC}" srcOrd="1" destOrd="0" presId="urn:microsoft.com/office/officeart/2005/8/layout/orgChart1"/>
    <dgm:cxn modelId="{680A6103-00DF-45AC-8D19-B3180CCBEE27}" type="presParOf" srcId="{EFECE765-6FEF-4157-AC3A-86189564F5F4}" destId="{EB21A844-5055-4CDF-871C-611F59F8F3D8}" srcOrd="1" destOrd="0" presId="urn:microsoft.com/office/officeart/2005/8/layout/orgChart1"/>
    <dgm:cxn modelId="{29A1ED71-6B79-477B-B0FE-5723514E059A}" type="presParOf" srcId="{EB21A844-5055-4CDF-871C-611F59F8F3D8}" destId="{665BDD76-55B0-4FCB-B037-E0424A262DF0}" srcOrd="0" destOrd="0" presId="urn:microsoft.com/office/officeart/2005/8/layout/orgChart1"/>
    <dgm:cxn modelId="{E2659C7B-23D3-4D8B-A846-B101461C9F6C}" type="presParOf" srcId="{EB21A844-5055-4CDF-871C-611F59F8F3D8}" destId="{6D63B8B4-174A-481A-9110-A7AAD48A1A3B}" srcOrd="1" destOrd="0" presId="urn:microsoft.com/office/officeart/2005/8/layout/orgChart1"/>
    <dgm:cxn modelId="{D00A7ADF-C303-4C44-9E96-7C9992B32AF9}" type="presParOf" srcId="{6D63B8B4-174A-481A-9110-A7AAD48A1A3B}" destId="{56C1C6B3-1081-4F94-8AD1-FEA23410F0F7}" srcOrd="0" destOrd="0" presId="urn:microsoft.com/office/officeart/2005/8/layout/orgChart1"/>
    <dgm:cxn modelId="{C730B0E2-D38D-4DBF-BA2B-96A3B30D642D}" type="presParOf" srcId="{56C1C6B3-1081-4F94-8AD1-FEA23410F0F7}" destId="{A5099738-70EA-41F0-AC62-2371606FED6C}" srcOrd="0" destOrd="0" presId="urn:microsoft.com/office/officeart/2005/8/layout/orgChart1"/>
    <dgm:cxn modelId="{824C7FF2-0898-4E67-8D13-8C7F55CD1F19}" type="presParOf" srcId="{56C1C6B3-1081-4F94-8AD1-FEA23410F0F7}" destId="{A787464E-DC40-4EF7-AE1F-BF58735A80B2}" srcOrd="1" destOrd="0" presId="urn:microsoft.com/office/officeart/2005/8/layout/orgChart1"/>
    <dgm:cxn modelId="{EA5A7955-8393-4616-A48A-C9554614A057}" type="presParOf" srcId="{6D63B8B4-174A-481A-9110-A7AAD48A1A3B}" destId="{FA98FBC6-7296-48B1-8D14-6355B00D7F3A}" srcOrd="1" destOrd="0" presId="urn:microsoft.com/office/officeart/2005/8/layout/orgChart1"/>
    <dgm:cxn modelId="{A8EE78DB-CDB2-4FD5-A5AA-DDD09EE316E2}" type="presParOf" srcId="{6D63B8B4-174A-481A-9110-A7AAD48A1A3B}" destId="{21C68625-D8A8-4500-9ED0-6FC676E5CDEF}" srcOrd="2" destOrd="0" presId="urn:microsoft.com/office/officeart/2005/8/layout/orgChart1"/>
    <dgm:cxn modelId="{B58C3766-A29C-44EB-9898-16D507C888F8}" type="presParOf" srcId="{EB21A844-5055-4CDF-871C-611F59F8F3D8}" destId="{86257DE3-DE30-4473-BFFA-D16F770C92A3}" srcOrd="2" destOrd="0" presId="urn:microsoft.com/office/officeart/2005/8/layout/orgChart1"/>
    <dgm:cxn modelId="{8A78A9E9-2A78-454E-9C33-D6F17731AC75}" type="presParOf" srcId="{EB21A844-5055-4CDF-871C-611F59F8F3D8}" destId="{6CBFEC0A-378A-43C7-A349-541307B2315B}" srcOrd="3" destOrd="0" presId="urn:microsoft.com/office/officeart/2005/8/layout/orgChart1"/>
    <dgm:cxn modelId="{60E3A219-D234-41F6-A01C-6165911A2FF2}" type="presParOf" srcId="{6CBFEC0A-378A-43C7-A349-541307B2315B}" destId="{407A163B-C1E9-4DF4-AEFF-1E910BC2C9F6}" srcOrd="0" destOrd="0" presId="urn:microsoft.com/office/officeart/2005/8/layout/orgChart1"/>
    <dgm:cxn modelId="{1FBC8D4E-C3CA-41B3-A185-3B3D22EB3998}" type="presParOf" srcId="{407A163B-C1E9-4DF4-AEFF-1E910BC2C9F6}" destId="{90EE6A72-45E3-4B50-9C4F-7FE7B84727D6}" srcOrd="0" destOrd="0" presId="urn:microsoft.com/office/officeart/2005/8/layout/orgChart1"/>
    <dgm:cxn modelId="{5757C593-369A-40E1-AA8E-60A755A19A2C}" type="presParOf" srcId="{407A163B-C1E9-4DF4-AEFF-1E910BC2C9F6}" destId="{67390CF8-7775-4AC0-A089-78676C845EB8}" srcOrd="1" destOrd="0" presId="urn:microsoft.com/office/officeart/2005/8/layout/orgChart1"/>
    <dgm:cxn modelId="{620EF395-4156-4359-A8F4-06E482137C5B}" type="presParOf" srcId="{6CBFEC0A-378A-43C7-A349-541307B2315B}" destId="{4B0006E0-1ED0-4703-9974-0BF2E76A4D4C}" srcOrd="1" destOrd="0" presId="urn:microsoft.com/office/officeart/2005/8/layout/orgChart1"/>
    <dgm:cxn modelId="{9E84D227-2E54-47B7-AD4F-2BFB32C923C5}" type="presParOf" srcId="{6CBFEC0A-378A-43C7-A349-541307B2315B}" destId="{DADA128E-6C43-4714-84B2-3E3F7F359BDD}" srcOrd="2" destOrd="0" presId="urn:microsoft.com/office/officeart/2005/8/layout/orgChart1"/>
    <dgm:cxn modelId="{5423FCCA-4E2D-44D6-B074-403C4C1EB232}" type="presParOf" srcId="{EFECE765-6FEF-4157-AC3A-86189564F5F4}" destId="{37475443-B978-4C7B-870B-413532158224}" srcOrd="2" destOrd="0" presId="urn:microsoft.com/office/officeart/2005/8/layout/orgChart1"/>
    <dgm:cxn modelId="{51D1DE9B-460E-4884-A26F-050DDAE16B61}" type="presParOf" srcId="{38C4E8AC-BB7D-484B-9B74-43C87C60460F}" destId="{2E631826-DF34-4740-893C-E766BD04D890}" srcOrd="2" destOrd="0" presId="urn:microsoft.com/office/officeart/2005/8/layout/orgChart1"/>
    <dgm:cxn modelId="{AC1F4975-6AF2-44DF-B823-1FEDDACE0652}" type="presParOf" srcId="{B372031A-F81B-4017-BCD3-0185ED1AC6A0}" destId="{D22B96B5-9B20-490B-9F65-3799187B2B5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A20AFE-4F6E-4E9B-A8FA-CF3F50D74A2A}"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CO"/>
        </a:p>
      </dgm:t>
    </dgm:pt>
    <dgm:pt modelId="{5031CDCA-C715-43E2-827C-5866A520806D}">
      <dgm:prSet phldrT="[Texto]" custT="1"/>
      <dgm:spPr>
        <a:solidFill>
          <a:schemeClr val="accent2"/>
        </a:solidFill>
      </dgm:spPr>
      <dgm:t>
        <a:bodyPr/>
        <a:lstStyle/>
        <a:p>
          <a:r>
            <a:rPr lang="es-CO" sz="1500" kern="1200">
              <a:solidFill>
                <a:srgbClr val="FFFFFF"/>
              </a:solidFill>
              <a:effectLst/>
              <a:latin typeface="Trebuchet MS"/>
              <a:ea typeface="+mn-ea"/>
              <a:cs typeface="+mn-cs"/>
            </a:rPr>
            <a:t>Artículo 408 del E.T.</a:t>
          </a:r>
        </a:p>
      </dgm:t>
    </dgm:pt>
    <dgm:pt modelId="{6073CE0C-9A17-4C53-8776-92145305BFA2}" type="parTrans" cxnId="{8C0953BB-D50B-476C-96B1-D07105C1A86B}">
      <dgm:prSet/>
      <dgm:spPr/>
      <dgm:t>
        <a:bodyPr/>
        <a:lstStyle/>
        <a:p>
          <a:endParaRPr lang="es-CO"/>
        </a:p>
      </dgm:t>
    </dgm:pt>
    <dgm:pt modelId="{6D0D6E87-F132-4CB9-BA5D-A88A4BED3325}" type="sibTrans" cxnId="{8C0953BB-D50B-476C-96B1-D07105C1A86B}">
      <dgm:prSet/>
      <dgm:spPr/>
      <dgm:t>
        <a:bodyPr/>
        <a:lstStyle/>
        <a:p>
          <a:endParaRPr lang="es-CO"/>
        </a:p>
      </dgm:t>
    </dgm:pt>
    <dgm:pt modelId="{D43AD420-58A0-4CB2-BCF2-43B0FEDBA18C}">
      <dgm:prSet phldrT="[Texto]" custT="1"/>
      <dgm:spPr>
        <a:solidFill>
          <a:schemeClr val="accent5"/>
        </a:solidFill>
      </dgm:spPr>
      <dgm:t>
        <a:bodyPr/>
        <a:lstStyle/>
        <a:p>
          <a:r>
            <a:rPr lang="es-419" sz="1000" b="0" i="0">
              <a:solidFill>
                <a:schemeClr val="tx1"/>
              </a:solidFill>
              <a:effectLst/>
            </a:rPr>
            <a:t>Estarán sujetos a una </a:t>
          </a:r>
          <a:r>
            <a:rPr lang="es-419" sz="1000" b="0" i="0" u="none">
              <a:solidFill>
                <a:schemeClr val="tx1"/>
              </a:solidFill>
              <a:effectLst/>
            </a:rPr>
            <a:t>retención en la fuente del 33%</a:t>
          </a:r>
          <a:endParaRPr lang="es-CO" sz="1000" u="none">
            <a:solidFill>
              <a:schemeClr val="tx1"/>
            </a:solidFill>
            <a:effectLst/>
          </a:endParaRPr>
        </a:p>
      </dgm:t>
    </dgm:pt>
    <dgm:pt modelId="{B360C50D-15C2-4766-BCA8-E1307BD61547}" type="parTrans" cxnId="{391A3A0C-BDAB-4166-B2B9-F717533BF86D}">
      <dgm:prSet/>
      <dgm:spPr/>
      <dgm:t>
        <a:bodyPr/>
        <a:lstStyle/>
        <a:p>
          <a:endParaRPr lang="es-CO"/>
        </a:p>
      </dgm:t>
    </dgm:pt>
    <dgm:pt modelId="{BEA8DC26-7CCE-4513-8B6F-FE3A6DC7523C}" type="sibTrans" cxnId="{391A3A0C-BDAB-4166-B2B9-F717533BF86D}">
      <dgm:prSet/>
      <dgm:spPr/>
      <dgm:t>
        <a:bodyPr/>
        <a:lstStyle/>
        <a:p>
          <a:endParaRPr lang="es-CO"/>
        </a:p>
      </dgm:t>
    </dgm:pt>
    <dgm:pt modelId="{5BA530FE-8649-4AD2-BB66-4EADF39076B5}" type="pres">
      <dgm:prSet presAssocID="{25A20AFE-4F6E-4E9B-A8FA-CF3F50D74A2A}" presName="rootnode" presStyleCnt="0">
        <dgm:presLayoutVars>
          <dgm:chMax/>
          <dgm:chPref/>
          <dgm:dir/>
          <dgm:animLvl val="lvl"/>
        </dgm:presLayoutVars>
      </dgm:prSet>
      <dgm:spPr/>
    </dgm:pt>
    <dgm:pt modelId="{331D8C99-24EB-4AEE-A257-4F71BDC047F4}" type="pres">
      <dgm:prSet presAssocID="{5031CDCA-C715-43E2-827C-5866A520806D}" presName="composite" presStyleCnt="0"/>
      <dgm:spPr/>
    </dgm:pt>
    <dgm:pt modelId="{31CDCA82-AC90-49D7-BE4A-D021907C70AE}" type="pres">
      <dgm:prSet presAssocID="{5031CDCA-C715-43E2-827C-5866A520806D}" presName="bentUpArrow1" presStyleLbl="alignImgPlace1" presStyleIdx="0" presStyleCnt="1" custScaleX="30088" custScaleY="29399" custLinFactY="-7531" custLinFactNeighborX="-73025" custLinFactNeighborY="-100000"/>
      <dgm:spPr>
        <a:solidFill>
          <a:schemeClr val="accent2"/>
        </a:solidFill>
      </dgm:spPr>
    </dgm:pt>
    <dgm:pt modelId="{E01BBDA3-0EBF-46EF-A3DE-7FF90FA764F2}" type="pres">
      <dgm:prSet presAssocID="{5031CDCA-C715-43E2-827C-5866A520806D}" presName="ParentText" presStyleLbl="node1" presStyleIdx="0" presStyleCnt="2" custScaleX="73094" custScaleY="46844" custLinFactNeighborX="-30510" custLinFactNeighborY="-19807">
        <dgm:presLayoutVars>
          <dgm:chMax val="1"/>
          <dgm:chPref val="1"/>
          <dgm:bulletEnabled val="1"/>
        </dgm:presLayoutVars>
      </dgm:prSet>
      <dgm:spPr/>
    </dgm:pt>
    <dgm:pt modelId="{FBD74D94-65C5-4461-8141-018C918ADCD7}" type="pres">
      <dgm:prSet presAssocID="{5031CDCA-C715-43E2-827C-5866A520806D}" presName="ChildText" presStyleLbl="revTx" presStyleIdx="0" presStyleCnt="1">
        <dgm:presLayoutVars>
          <dgm:chMax val="0"/>
          <dgm:chPref val="0"/>
          <dgm:bulletEnabled val="1"/>
        </dgm:presLayoutVars>
      </dgm:prSet>
      <dgm:spPr/>
    </dgm:pt>
    <dgm:pt modelId="{4E87103D-1462-49E1-88E1-255D52190FB2}" type="pres">
      <dgm:prSet presAssocID="{6D0D6E87-F132-4CB9-BA5D-A88A4BED3325}" presName="sibTrans" presStyleCnt="0"/>
      <dgm:spPr/>
    </dgm:pt>
    <dgm:pt modelId="{E2BE32E8-E3EE-4A9E-8507-BD71B968E7D6}" type="pres">
      <dgm:prSet presAssocID="{D43AD420-58A0-4CB2-BCF2-43B0FEDBA18C}" presName="composite" presStyleCnt="0"/>
      <dgm:spPr/>
    </dgm:pt>
    <dgm:pt modelId="{127CA54A-A079-491F-B995-315BB433DE30}" type="pres">
      <dgm:prSet presAssocID="{D43AD420-58A0-4CB2-BCF2-43B0FEDBA18C}" presName="ParentText" presStyleLbl="node1" presStyleIdx="1" presStyleCnt="2" custScaleX="63861" custScaleY="92043" custLinFactNeighborX="-69343" custLinFactNeighborY="-41844">
        <dgm:presLayoutVars>
          <dgm:chMax val="1"/>
          <dgm:chPref val="1"/>
          <dgm:bulletEnabled val="1"/>
        </dgm:presLayoutVars>
      </dgm:prSet>
      <dgm:spPr/>
    </dgm:pt>
  </dgm:ptLst>
  <dgm:cxnLst>
    <dgm:cxn modelId="{391A3A0C-BDAB-4166-B2B9-F717533BF86D}" srcId="{25A20AFE-4F6E-4E9B-A8FA-CF3F50D74A2A}" destId="{D43AD420-58A0-4CB2-BCF2-43B0FEDBA18C}" srcOrd="1" destOrd="0" parTransId="{B360C50D-15C2-4766-BCA8-E1307BD61547}" sibTransId="{BEA8DC26-7CCE-4513-8B6F-FE3A6DC7523C}"/>
    <dgm:cxn modelId="{CCAEB041-0937-427E-96B0-F056FB2D422B}" type="presOf" srcId="{25A20AFE-4F6E-4E9B-A8FA-CF3F50D74A2A}" destId="{5BA530FE-8649-4AD2-BB66-4EADF39076B5}" srcOrd="0" destOrd="0" presId="urn:microsoft.com/office/officeart/2005/8/layout/StepDownProcess"/>
    <dgm:cxn modelId="{6A6B9B95-4748-4866-B4BE-BC49D59B9241}" type="presOf" srcId="{D43AD420-58A0-4CB2-BCF2-43B0FEDBA18C}" destId="{127CA54A-A079-491F-B995-315BB433DE30}" srcOrd="0" destOrd="0" presId="urn:microsoft.com/office/officeart/2005/8/layout/StepDownProcess"/>
    <dgm:cxn modelId="{8C0953BB-D50B-476C-96B1-D07105C1A86B}" srcId="{25A20AFE-4F6E-4E9B-A8FA-CF3F50D74A2A}" destId="{5031CDCA-C715-43E2-827C-5866A520806D}" srcOrd="0" destOrd="0" parTransId="{6073CE0C-9A17-4C53-8776-92145305BFA2}" sibTransId="{6D0D6E87-F132-4CB9-BA5D-A88A4BED3325}"/>
    <dgm:cxn modelId="{F85505F2-4C27-4958-B548-13F324D1C39A}" type="presOf" srcId="{5031CDCA-C715-43E2-827C-5866A520806D}" destId="{E01BBDA3-0EBF-46EF-A3DE-7FF90FA764F2}" srcOrd="0" destOrd="0" presId="urn:microsoft.com/office/officeart/2005/8/layout/StepDownProcess"/>
    <dgm:cxn modelId="{D1D66CC9-B4CF-4A87-8E7C-C27C4A74F330}" type="presParOf" srcId="{5BA530FE-8649-4AD2-BB66-4EADF39076B5}" destId="{331D8C99-24EB-4AEE-A257-4F71BDC047F4}" srcOrd="0" destOrd="0" presId="urn:microsoft.com/office/officeart/2005/8/layout/StepDownProcess"/>
    <dgm:cxn modelId="{8F185711-EA20-4F86-AAD2-45B3F23E5DEF}" type="presParOf" srcId="{331D8C99-24EB-4AEE-A257-4F71BDC047F4}" destId="{31CDCA82-AC90-49D7-BE4A-D021907C70AE}" srcOrd="0" destOrd="0" presId="urn:microsoft.com/office/officeart/2005/8/layout/StepDownProcess"/>
    <dgm:cxn modelId="{F9C18941-F561-40AC-92BC-080EEC06D137}" type="presParOf" srcId="{331D8C99-24EB-4AEE-A257-4F71BDC047F4}" destId="{E01BBDA3-0EBF-46EF-A3DE-7FF90FA764F2}" srcOrd="1" destOrd="0" presId="urn:microsoft.com/office/officeart/2005/8/layout/StepDownProcess"/>
    <dgm:cxn modelId="{FD1AF5C9-236E-42CE-9230-6E1A4145435A}" type="presParOf" srcId="{331D8C99-24EB-4AEE-A257-4F71BDC047F4}" destId="{FBD74D94-65C5-4461-8141-018C918ADCD7}" srcOrd="2" destOrd="0" presId="urn:microsoft.com/office/officeart/2005/8/layout/StepDownProcess"/>
    <dgm:cxn modelId="{4DF2FBDA-DEBD-49B7-9346-B3C54DA6E0E0}" type="presParOf" srcId="{5BA530FE-8649-4AD2-BB66-4EADF39076B5}" destId="{4E87103D-1462-49E1-88E1-255D52190FB2}" srcOrd="1" destOrd="0" presId="urn:microsoft.com/office/officeart/2005/8/layout/StepDownProcess"/>
    <dgm:cxn modelId="{B5BBC7A8-614A-44F2-A49C-0CAB1479078C}" type="presParOf" srcId="{5BA530FE-8649-4AD2-BB66-4EADF39076B5}" destId="{E2BE32E8-E3EE-4A9E-8507-BD71B968E7D6}" srcOrd="2" destOrd="0" presId="urn:microsoft.com/office/officeart/2005/8/layout/StepDownProcess"/>
    <dgm:cxn modelId="{4F94C758-7532-4FC6-BA89-AAA8AFC84CE1}" type="presParOf" srcId="{E2BE32E8-E3EE-4A9E-8507-BD71B968E7D6}" destId="{127CA54A-A079-491F-B995-315BB433DE30}"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A20AFE-4F6E-4E9B-A8FA-CF3F50D74A2A}"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CO"/>
        </a:p>
      </dgm:t>
    </dgm:pt>
    <dgm:pt modelId="{5031CDCA-C715-43E2-827C-5866A520806D}">
      <dgm:prSet phldrT="[Texto]" custT="1"/>
      <dgm:spPr>
        <a:solidFill>
          <a:schemeClr val="accent2"/>
        </a:solidFill>
        <a:ln w="25400" cap="flat" cmpd="sng" algn="ctr">
          <a:solidFill>
            <a:srgbClr val="FFFFFF">
              <a:hueOff val="0"/>
              <a:satOff val="0"/>
              <a:lumOff val="0"/>
              <a:alphaOff val="0"/>
            </a:srgbClr>
          </a:solidFill>
          <a:prstDash val="solid"/>
        </a:ln>
        <a:effectLst/>
      </dgm:spPr>
      <dgm:t>
        <a:bodyPr spcFirstLastPara="0" vert="horz" wrap="square" lIns="57150" tIns="57150" rIns="57150" bIns="57150" numCol="1" spcCol="1270" anchor="ctr" anchorCtr="0"/>
        <a:lstStyle/>
        <a:p>
          <a:pPr marL="0" lvl="0" indent="0" algn="ctr" defTabSz="666750">
            <a:lnSpc>
              <a:spcPct val="90000"/>
            </a:lnSpc>
            <a:spcBef>
              <a:spcPct val="0"/>
            </a:spcBef>
            <a:spcAft>
              <a:spcPct val="35000"/>
            </a:spcAft>
            <a:buNone/>
          </a:pPr>
          <a:r>
            <a:rPr lang="es-CO" sz="1500" kern="1200">
              <a:solidFill>
                <a:srgbClr val="FFFFFF"/>
              </a:solidFill>
              <a:effectLst/>
              <a:latin typeface="Trebuchet MS"/>
              <a:ea typeface="+mn-ea"/>
              <a:cs typeface="+mn-cs"/>
            </a:rPr>
            <a:t>DIAN - Concepto 000243 de 2020</a:t>
          </a:r>
        </a:p>
      </dgm:t>
    </dgm:pt>
    <dgm:pt modelId="{6073CE0C-9A17-4C53-8776-92145305BFA2}" type="parTrans" cxnId="{8C0953BB-D50B-476C-96B1-D07105C1A86B}">
      <dgm:prSet/>
      <dgm:spPr/>
      <dgm:t>
        <a:bodyPr/>
        <a:lstStyle/>
        <a:p>
          <a:endParaRPr lang="es-CO"/>
        </a:p>
      </dgm:t>
    </dgm:pt>
    <dgm:pt modelId="{6D0D6E87-F132-4CB9-BA5D-A88A4BED3325}" type="sibTrans" cxnId="{8C0953BB-D50B-476C-96B1-D07105C1A86B}">
      <dgm:prSet/>
      <dgm:spPr/>
      <dgm:t>
        <a:bodyPr/>
        <a:lstStyle/>
        <a:p>
          <a:endParaRPr lang="es-CO"/>
        </a:p>
      </dgm:t>
    </dgm:pt>
    <dgm:pt modelId="{D43AD420-58A0-4CB2-BCF2-43B0FEDBA18C}">
      <dgm:prSet phldrT="[Texto]" custT="1"/>
      <dgm:spPr>
        <a:solidFill>
          <a:srgbClr val="E7E7E7"/>
        </a:solidFill>
        <a:ln w="25400"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s-419" sz="1000" b="0" i="0" kern="1200">
              <a:solidFill>
                <a:srgbClr val="404040"/>
              </a:solidFill>
              <a:effectLst/>
              <a:latin typeface="Trebuchet MS"/>
              <a:ea typeface="+mn-ea"/>
              <a:cs typeface="+mn-cs"/>
            </a:rPr>
            <a:t>La tarifa esta conforme con el articulo 124 del E.T. 35% (para el año gravable 2022) </a:t>
          </a:r>
          <a:endParaRPr lang="es-CO" sz="1000" b="0" i="0" kern="1200">
            <a:solidFill>
              <a:srgbClr val="404040"/>
            </a:solidFill>
            <a:effectLst/>
            <a:latin typeface="Trebuchet MS"/>
            <a:ea typeface="+mn-ea"/>
            <a:cs typeface="+mn-cs"/>
          </a:endParaRPr>
        </a:p>
      </dgm:t>
    </dgm:pt>
    <dgm:pt modelId="{B360C50D-15C2-4766-BCA8-E1307BD61547}" type="parTrans" cxnId="{391A3A0C-BDAB-4166-B2B9-F717533BF86D}">
      <dgm:prSet/>
      <dgm:spPr/>
      <dgm:t>
        <a:bodyPr/>
        <a:lstStyle/>
        <a:p>
          <a:endParaRPr lang="es-CO"/>
        </a:p>
      </dgm:t>
    </dgm:pt>
    <dgm:pt modelId="{BEA8DC26-7CCE-4513-8B6F-FE3A6DC7523C}" type="sibTrans" cxnId="{391A3A0C-BDAB-4166-B2B9-F717533BF86D}">
      <dgm:prSet/>
      <dgm:spPr/>
      <dgm:t>
        <a:bodyPr/>
        <a:lstStyle/>
        <a:p>
          <a:endParaRPr lang="es-CO"/>
        </a:p>
      </dgm:t>
    </dgm:pt>
    <dgm:pt modelId="{5BA530FE-8649-4AD2-BB66-4EADF39076B5}" type="pres">
      <dgm:prSet presAssocID="{25A20AFE-4F6E-4E9B-A8FA-CF3F50D74A2A}" presName="rootnode" presStyleCnt="0">
        <dgm:presLayoutVars>
          <dgm:chMax/>
          <dgm:chPref/>
          <dgm:dir/>
          <dgm:animLvl val="lvl"/>
        </dgm:presLayoutVars>
      </dgm:prSet>
      <dgm:spPr/>
    </dgm:pt>
    <dgm:pt modelId="{331D8C99-24EB-4AEE-A257-4F71BDC047F4}" type="pres">
      <dgm:prSet presAssocID="{5031CDCA-C715-43E2-827C-5866A520806D}" presName="composite" presStyleCnt="0"/>
      <dgm:spPr/>
    </dgm:pt>
    <dgm:pt modelId="{31CDCA82-AC90-49D7-BE4A-D021907C70AE}" type="pres">
      <dgm:prSet presAssocID="{5031CDCA-C715-43E2-827C-5866A520806D}" presName="bentUpArrow1" presStyleLbl="alignImgPlace1" presStyleIdx="0" presStyleCnt="1" custAng="10800000" custFlipVert="1" custScaleX="31384" custScaleY="32652" custLinFactNeighborX="66700" custLinFactNeighborY="-90252"/>
      <dgm:spPr>
        <a:xfrm rot="5400000" flipV="1">
          <a:off x="2773520" y="997983"/>
          <a:ext cx="439154" cy="480545"/>
        </a:xfrm>
        <a:prstGeom prst="bentUpArrow">
          <a:avLst>
            <a:gd name="adj1" fmla="val 32840"/>
            <a:gd name="adj2" fmla="val 25000"/>
            <a:gd name="adj3" fmla="val 35780"/>
          </a:avLst>
        </a:prstGeom>
        <a:solidFill>
          <a:schemeClr val="accent2"/>
        </a:solidFill>
        <a:ln w="25400" cap="flat" cmpd="sng" algn="ctr">
          <a:solidFill>
            <a:srgbClr val="FFFFFF">
              <a:hueOff val="0"/>
              <a:satOff val="0"/>
              <a:lumOff val="0"/>
              <a:alphaOff val="0"/>
            </a:srgbClr>
          </a:solidFill>
          <a:prstDash val="solid"/>
        </a:ln>
        <a:effectLst/>
      </dgm:spPr>
    </dgm:pt>
    <dgm:pt modelId="{E01BBDA3-0EBF-46EF-A3DE-7FF90FA764F2}" type="pres">
      <dgm:prSet presAssocID="{5031CDCA-C715-43E2-827C-5866A520806D}" presName="ParentText" presStyleLbl="node1" presStyleIdx="0" presStyleCnt="2" custScaleX="74206" custScaleY="46844" custLinFactNeighborX="19098" custLinFactNeighborY="-13284">
        <dgm:presLayoutVars>
          <dgm:chMax val="1"/>
          <dgm:chPref val="1"/>
          <dgm:bulletEnabled val="1"/>
        </dgm:presLayoutVars>
      </dgm:prSet>
      <dgm:spPr>
        <a:xfrm>
          <a:off x="1602544" y="364355"/>
          <a:ext cx="1680104" cy="742385"/>
        </a:xfrm>
        <a:prstGeom prst="roundRect">
          <a:avLst>
            <a:gd name="adj" fmla="val 16670"/>
          </a:avLst>
        </a:prstGeom>
      </dgm:spPr>
    </dgm:pt>
    <dgm:pt modelId="{FBD74D94-65C5-4461-8141-018C918ADCD7}" type="pres">
      <dgm:prSet presAssocID="{5031CDCA-C715-43E2-827C-5866A520806D}" presName="ChildText" presStyleLbl="revTx" presStyleIdx="0" presStyleCnt="1">
        <dgm:presLayoutVars>
          <dgm:chMax val="0"/>
          <dgm:chPref val="0"/>
          <dgm:bulletEnabled val="1"/>
        </dgm:presLayoutVars>
      </dgm:prSet>
      <dgm:spPr/>
    </dgm:pt>
    <dgm:pt modelId="{4E87103D-1462-49E1-88E1-255D52190FB2}" type="pres">
      <dgm:prSet presAssocID="{6D0D6E87-F132-4CB9-BA5D-A88A4BED3325}" presName="sibTrans" presStyleCnt="0"/>
      <dgm:spPr/>
    </dgm:pt>
    <dgm:pt modelId="{E2BE32E8-E3EE-4A9E-8507-BD71B968E7D6}" type="pres">
      <dgm:prSet presAssocID="{D43AD420-58A0-4CB2-BCF2-43B0FEDBA18C}" presName="composite" presStyleCnt="0"/>
      <dgm:spPr/>
    </dgm:pt>
    <dgm:pt modelId="{127CA54A-A079-491F-B995-315BB433DE30}" type="pres">
      <dgm:prSet presAssocID="{D43AD420-58A0-4CB2-BCF2-43B0FEDBA18C}" presName="ParentText" presStyleLbl="node1" presStyleIdx="1" presStyleCnt="2" custScaleX="65064" custScaleY="92124" custLinFactNeighborX="-77063" custLinFactNeighborY="-30888">
        <dgm:presLayoutVars>
          <dgm:chMax val="1"/>
          <dgm:chPref val="1"/>
          <dgm:bulletEnabled val="1"/>
        </dgm:presLayoutVars>
      </dgm:prSet>
      <dgm:spPr>
        <a:xfrm>
          <a:off x="1328000" y="978162"/>
          <a:ext cx="1473119" cy="1459983"/>
        </a:xfrm>
        <a:prstGeom prst="roundRect">
          <a:avLst>
            <a:gd name="adj" fmla="val 16670"/>
          </a:avLst>
        </a:prstGeom>
      </dgm:spPr>
    </dgm:pt>
  </dgm:ptLst>
  <dgm:cxnLst>
    <dgm:cxn modelId="{391A3A0C-BDAB-4166-B2B9-F717533BF86D}" srcId="{25A20AFE-4F6E-4E9B-A8FA-CF3F50D74A2A}" destId="{D43AD420-58A0-4CB2-BCF2-43B0FEDBA18C}" srcOrd="1" destOrd="0" parTransId="{B360C50D-15C2-4766-BCA8-E1307BD61547}" sibTransId="{BEA8DC26-7CCE-4513-8B6F-FE3A6DC7523C}"/>
    <dgm:cxn modelId="{CCAEB041-0937-427E-96B0-F056FB2D422B}" type="presOf" srcId="{25A20AFE-4F6E-4E9B-A8FA-CF3F50D74A2A}" destId="{5BA530FE-8649-4AD2-BB66-4EADF39076B5}" srcOrd="0" destOrd="0" presId="urn:microsoft.com/office/officeart/2005/8/layout/StepDownProcess"/>
    <dgm:cxn modelId="{6A6B9B95-4748-4866-B4BE-BC49D59B9241}" type="presOf" srcId="{D43AD420-58A0-4CB2-BCF2-43B0FEDBA18C}" destId="{127CA54A-A079-491F-B995-315BB433DE30}" srcOrd="0" destOrd="0" presId="urn:microsoft.com/office/officeart/2005/8/layout/StepDownProcess"/>
    <dgm:cxn modelId="{8C0953BB-D50B-476C-96B1-D07105C1A86B}" srcId="{25A20AFE-4F6E-4E9B-A8FA-CF3F50D74A2A}" destId="{5031CDCA-C715-43E2-827C-5866A520806D}" srcOrd="0" destOrd="0" parTransId="{6073CE0C-9A17-4C53-8776-92145305BFA2}" sibTransId="{6D0D6E87-F132-4CB9-BA5D-A88A4BED3325}"/>
    <dgm:cxn modelId="{F85505F2-4C27-4958-B548-13F324D1C39A}" type="presOf" srcId="{5031CDCA-C715-43E2-827C-5866A520806D}" destId="{E01BBDA3-0EBF-46EF-A3DE-7FF90FA764F2}" srcOrd="0" destOrd="0" presId="urn:microsoft.com/office/officeart/2005/8/layout/StepDownProcess"/>
    <dgm:cxn modelId="{D1D66CC9-B4CF-4A87-8E7C-C27C4A74F330}" type="presParOf" srcId="{5BA530FE-8649-4AD2-BB66-4EADF39076B5}" destId="{331D8C99-24EB-4AEE-A257-4F71BDC047F4}" srcOrd="0" destOrd="0" presId="urn:microsoft.com/office/officeart/2005/8/layout/StepDownProcess"/>
    <dgm:cxn modelId="{8F185711-EA20-4F86-AAD2-45B3F23E5DEF}" type="presParOf" srcId="{331D8C99-24EB-4AEE-A257-4F71BDC047F4}" destId="{31CDCA82-AC90-49D7-BE4A-D021907C70AE}" srcOrd="0" destOrd="0" presId="urn:microsoft.com/office/officeart/2005/8/layout/StepDownProcess"/>
    <dgm:cxn modelId="{F9C18941-F561-40AC-92BC-080EEC06D137}" type="presParOf" srcId="{331D8C99-24EB-4AEE-A257-4F71BDC047F4}" destId="{E01BBDA3-0EBF-46EF-A3DE-7FF90FA764F2}" srcOrd="1" destOrd="0" presId="urn:microsoft.com/office/officeart/2005/8/layout/StepDownProcess"/>
    <dgm:cxn modelId="{FD1AF5C9-236E-42CE-9230-6E1A4145435A}" type="presParOf" srcId="{331D8C99-24EB-4AEE-A257-4F71BDC047F4}" destId="{FBD74D94-65C5-4461-8141-018C918ADCD7}" srcOrd="2" destOrd="0" presId="urn:microsoft.com/office/officeart/2005/8/layout/StepDownProcess"/>
    <dgm:cxn modelId="{4DF2FBDA-DEBD-49B7-9346-B3C54DA6E0E0}" type="presParOf" srcId="{5BA530FE-8649-4AD2-BB66-4EADF39076B5}" destId="{4E87103D-1462-49E1-88E1-255D52190FB2}" srcOrd="1" destOrd="0" presId="urn:microsoft.com/office/officeart/2005/8/layout/StepDownProcess"/>
    <dgm:cxn modelId="{B5BBC7A8-614A-44F2-A49C-0CAB1479078C}" type="presParOf" srcId="{5BA530FE-8649-4AD2-BB66-4EADF39076B5}" destId="{E2BE32E8-E3EE-4A9E-8507-BD71B968E7D6}" srcOrd="2" destOrd="0" presId="urn:microsoft.com/office/officeart/2005/8/layout/StepDownProcess"/>
    <dgm:cxn modelId="{4F94C758-7532-4FC6-BA89-AAA8AFC84CE1}" type="presParOf" srcId="{E2BE32E8-E3EE-4A9E-8507-BD71B968E7D6}" destId="{127CA54A-A079-491F-B995-315BB433DE30}" srcOrd="0"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84C03A-F0CF-49D4-9FA3-9CB1B96C0C0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1C605557-7670-47A1-9B3F-DF7CDD51B899}">
      <dgm:prSet phldrT="[Texto]" custT="1"/>
      <dgm:spPr>
        <a:solidFill>
          <a:schemeClr val="accent2"/>
        </a:solidFill>
        <a:ln>
          <a:noFill/>
        </a:ln>
      </dgm:spPr>
      <dgm:t>
        <a:bodyPr/>
        <a:lstStyle/>
        <a:p>
          <a:r>
            <a:rPr lang="es-CO" sz="1800" b="1"/>
            <a:t>No aplica</a:t>
          </a:r>
        </a:p>
      </dgm:t>
    </dgm:pt>
    <dgm:pt modelId="{32916C25-396F-4C04-8109-65915BDE8F69}" type="parTrans" cxnId="{76002E71-6C3B-4D62-AF3F-FAC30CCB5A46}">
      <dgm:prSet/>
      <dgm:spPr/>
      <dgm:t>
        <a:bodyPr/>
        <a:lstStyle/>
        <a:p>
          <a:endParaRPr lang="es-CO"/>
        </a:p>
      </dgm:t>
    </dgm:pt>
    <dgm:pt modelId="{8F731845-0A91-4989-9030-076DE5358CF7}" type="sibTrans" cxnId="{76002E71-6C3B-4D62-AF3F-FAC30CCB5A46}">
      <dgm:prSet/>
      <dgm:spPr/>
      <dgm:t>
        <a:bodyPr/>
        <a:lstStyle/>
        <a:p>
          <a:endParaRPr lang="es-CO"/>
        </a:p>
      </dgm:t>
    </dgm:pt>
    <dgm:pt modelId="{2CFFC73E-0338-4124-8043-D706A9637A2C}">
      <dgm:prSet custT="1"/>
      <dgm:spPr>
        <a:solidFill>
          <a:schemeClr val="accent2"/>
        </a:solidFill>
        <a:ln>
          <a:noFill/>
        </a:ln>
      </dgm:spPr>
      <dgm:t>
        <a:bodyPr/>
        <a:lstStyle/>
        <a:p>
          <a:pPr algn="ctr"/>
          <a:r>
            <a:rPr lang="es-CO" sz="1100">
              <a:solidFill>
                <a:schemeClr val="bg1"/>
              </a:solidFill>
            </a:rPr>
            <a:t>Empresas en periodo improductivo.</a:t>
          </a:r>
        </a:p>
      </dgm:t>
    </dgm:pt>
    <dgm:pt modelId="{1411F81B-22CC-4476-825F-ACBCA17EEA1C}" type="parTrans" cxnId="{AD90653C-34ED-48E6-813A-E604EEAED4E0}">
      <dgm:prSet/>
      <dgm:spPr>
        <a:ln>
          <a:solidFill>
            <a:schemeClr val="tx1">
              <a:lumMod val="40000"/>
              <a:lumOff val="60000"/>
            </a:schemeClr>
          </a:solidFill>
        </a:ln>
      </dgm:spPr>
      <dgm:t>
        <a:bodyPr/>
        <a:lstStyle/>
        <a:p>
          <a:endParaRPr lang="es-CO"/>
        </a:p>
      </dgm:t>
    </dgm:pt>
    <dgm:pt modelId="{863E59F0-8BCC-44B7-8256-007B833860FB}" type="sibTrans" cxnId="{AD90653C-34ED-48E6-813A-E604EEAED4E0}">
      <dgm:prSet/>
      <dgm:spPr/>
      <dgm:t>
        <a:bodyPr/>
        <a:lstStyle/>
        <a:p>
          <a:endParaRPr lang="es-CO"/>
        </a:p>
      </dgm:t>
    </dgm:pt>
    <dgm:pt modelId="{AF61546D-D8D4-4C92-819D-AF37A770FAA6}">
      <dgm:prSet custT="1"/>
      <dgm:spPr>
        <a:solidFill>
          <a:schemeClr val="accent2"/>
        </a:solidFill>
        <a:ln>
          <a:noFill/>
        </a:ln>
      </dgm:spPr>
      <dgm:t>
        <a:bodyPr/>
        <a:lstStyle/>
        <a:p>
          <a:pPr algn="ctr"/>
          <a:r>
            <a:rPr lang="es-CO" sz="1100">
              <a:solidFill>
                <a:schemeClr val="bg1"/>
              </a:solidFill>
            </a:rPr>
            <a:t>*Operaciones de </a:t>
          </a:r>
          <a:r>
            <a:rPr lang="es-CO" sz="1100" err="1">
              <a:solidFill>
                <a:schemeClr val="bg1"/>
              </a:solidFill>
            </a:rPr>
            <a:t>factoring</a:t>
          </a:r>
          <a:r>
            <a:rPr lang="es-CO" sz="1100">
              <a:solidFill>
                <a:schemeClr val="bg1"/>
              </a:solidFill>
            </a:rPr>
            <a:t>.</a:t>
          </a:r>
        </a:p>
      </dgm:t>
    </dgm:pt>
    <dgm:pt modelId="{B7334C65-EA59-47B1-8AC4-8B5360253453}" type="parTrans" cxnId="{31353957-48A0-4708-81AE-394CA6E12A46}">
      <dgm:prSet/>
      <dgm:spPr>
        <a:ln>
          <a:solidFill>
            <a:schemeClr val="tx1">
              <a:lumMod val="40000"/>
              <a:lumOff val="60000"/>
            </a:schemeClr>
          </a:solidFill>
        </a:ln>
      </dgm:spPr>
      <dgm:t>
        <a:bodyPr/>
        <a:lstStyle/>
        <a:p>
          <a:endParaRPr lang="es-CO"/>
        </a:p>
      </dgm:t>
    </dgm:pt>
    <dgm:pt modelId="{B918937A-BCA4-408F-937E-4716712707F0}" type="sibTrans" cxnId="{31353957-48A0-4708-81AE-394CA6E12A46}">
      <dgm:prSet/>
      <dgm:spPr/>
      <dgm:t>
        <a:bodyPr/>
        <a:lstStyle/>
        <a:p>
          <a:endParaRPr lang="es-CO"/>
        </a:p>
      </dgm:t>
    </dgm:pt>
    <dgm:pt modelId="{A07AFEDC-5E4D-4DCF-BB2D-D7E6190417DA}">
      <dgm:prSet custT="1">
        <dgm:style>
          <a:lnRef idx="2">
            <a:schemeClr val="accent1"/>
          </a:lnRef>
          <a:fillRef idx="1">
            <a:schemeClr val="lt1"/>
          </a:fillRef>
          <a:effectRef idx="0">
            <a:schemeClr val="accent1"/>
          </a:effectRef>
          <a:fontRef idx="minor">
            <a:schemeClr val="dk1"/>
          </a:fontRef>
        </dgm:style>
      </dgm:prSet>
      <dgm:spPr>
        <a:solidFill>
          <a:schemeClr val="tx1"/>
        </a:solidFill>
        <a:ln>
          <a:noFill/>
        </a:ln>
      </dgm:spPr>
      <dgm:t>
        <a:bodyPr/>
        <a:lstStyle/>
        <a:p>
          <a:pPr algn="ctr"/>
          <a:r>
            <a:rPr lang="es-CO" sz="1100">
              <a:solidFill>
                <a:schemeClr val="bg1"/>
              </a:solidFill>
            </a:rPr>
            <a:t>Financiación de proyectos de infraestructura de transporte.</a:t>
          </a:r>
        </a:p>
      </dgm:t>
    </dgm:pt>
    <dgm:pt modelId="{11945815-E2A3-48A2-B474-5367D0F1F578}" type="parTrans" cxnId="{E47EF164-0797-4122-9FBE-B9AF929EDCA0}">
      <dgm:prSet/>
      <dgm:spPr>
        <a:ln>
          <a:solidFill>
            <a:schemeClr val="tx1">
              <a:lumMod val="40000"/>
              <a:lumOff val="60000"/>
            </a:schemeClr>
          </a:solidFill>
        </a:ln>
      </dgm:spPr>
      <dgm:t>
        <a:bodyPr/>
        <a:lstStyle/>
        <a:p>
          <a:endParaRPr lang="es-CO"/>
        </a:p>
      </dgm:t>
    </dgm:pt>
    <dgm:pt modelId="{D402107F-2A9F-4AD9-9DC6-CAF7A0E52653}" type="sibTrans" cxnId="{E47EF164-0797-4122-9FBE-B9AF929EDCA0}">
      <dgm:prSet/>
      <dgm:spPr/>
      <dgm:t>
        <a:bodyPr/>
        <a:lstStyle/>
        <a:p>
          <a:endParaRPr lang="es-CO"/>
        </a:p>
      </dgm:t>
    </dgm:pt>
    <dgm:pt modelId="{1D011FB6-32DF-4281-9806-FE250BA6AC77}">
      <dgm:prSet custT="1"/>
      <dgm:spPr>
        <a:solidFill>
          <a:schemeClr val="accent2"/>
        </a:solidFill>
        <a:ln>
          <a:noFill/>
        </a:ln>
      </dgm:spPr>
      <dgm:t>
        <a:bodyPr/>
        <a:lstStyle/>
        <a:p>
          <a:pPr algn="ctr"/>
          <a:r>
            <a:rPr lang="es-CO" sz="1100">
              <a:solidFill>
                <a:schemeClr val="bg1"/>
              </a:solidFill>
            </a:rPr>
            <a:t>Financiación de proyectos de infraestructura de Servicios públicos.</a:t>
          </a:r>
        </a:p>
      </dgm:t>
    </dgm:pt>
    <dgm:pt modelId="{FC3ADFB7-36E3-418E-BCC0-F22FB4ACAFA1}" type="parTrans" cxnId="{BC028D45-2703-4693-B2B4-36F8F62DDF85}">
      <dgm:prSet/>
      <dgm:spPr>
        <a:ln>
          <a:solidFill>
            <a:schemeClr val="tx1">
              <a:lumMod val="40000"/>
              <a:lumOff val="60000"/>
            </a:schemeClr>
          </a:solidFill>
        </a:ln>
      </dgm:spPr>
      <dgm:t>
        <a:bodyPr/>
        <a:lstStyle/>
        <a:p>
          <a:endParaRPr lang="es-CO"/>
        </a:p>
      </dgm:t>
    </dgm:pt>
    <dgm:pt modelId="{8FD83C55-3014-44C0-81D4-582EA23076D5}" type="sibTrans" cxnId="{BC028D45-2703-4693-B2B4-36F8F62DDF85}">
      <dgm:prSet/>
      <dgm:spPr/>
      <dgm:t>
        <a:bodyPr/>
        <a:lstStyle/>
        <a:p>
          <a:endParaRPr lang="es-CO"/>
        </a:p>
      </dgm:t>
    </dgm:pt>
    <dgm:pt modelId="{CFE2EBE7-8238-4920-8F40-FA510ABD03E2}">
      <dgm:prSet custT="1">
        <dgm:style>
          <a:lnRef idx="2">
            <a:schemeClr val="accent1"/>
          </a:lnRef>
          <a:fillRef idx="1">
            <a:schemeClr val="lt1"/>
          </a:fillRef>
          <a:effectRef idx="0">
            <a:schemeClr val="accent1"/>
          </a:effectRef>
          <a:fontRef idx="minor">
            <a:schemeClr val="dk1"/>
          </a:fontRef>
        </dgm:style>
      </dgm:prSet>
      <dgm:spPr>
        <a:solidFill>
          <a:schemeClr val="tx1"/>
        </a:solidFill>
        <a:ln>
          <a:noFill/>
        </a:ln>
      </dgm:spPr>
      <dgm:t>
        <a:bodyPr/>
        <a:lstStyle/>
        <a:p>
          <a:pPr algn="ctr"/>
          <a:r>
            <a:rPr lang="es-ES" sz="1100">
              <a:solidFill>
                <a:schemeClr val="bg1"/>
              </a:solidFill>
            </a:rPr>
            <a:t>Contribuyentes vigilados por Superintendencia Financiera. </a:t>
          </a:r>
          <a:endParaRPr lang="es-CO" sz="1100">
            <a:solidFill>
              <a:schemeClr val="bg1"/>
            </a:solidFill>
          </a:endParaRPr>
        </a:p>
      </dgm:t>
    </dgm:pt>
    <dgm:pt modelId="{347186F7-8F18-4B1C-8A60-18F00D4E9EDA}" type="parTrans" cxnId="{FF9DCED0-8071-4994-8BF6-28CEAD3EF30E}">
      <dgm:prSet/>
      <dgm:spPr>
        <a:ln>
          <a:solidFill>
            <a:schemeClr val="tx1">
              <a:lumMod val="40000"/>
              <a:lumOff val="60000"/>
            </a:schemeClr>
          </a:solidFill>
        </a:ln>
      </dgm:spPr>
      <dgm:t>
        <a:bodyPr/>
        <a:lstStyle/>
        <a:p>
          <a:endParaRPr lang="es-CO"/>
        </a:p>
      </dgm:t>
    </dgm:pt>
    <dgm:pt modelId="{5E217F09-12FF-4F28-8B90-56DAF6F5B9FE}" type="sibTrans" cxnId="{FF9DCED0-8071-4994-8BF6-28CEAD3EF30E}">
      <dgm:prSet/>
      <dgm:spPr/>
      <dgm:t>
        <a:bodyPr/>
        <a:lstStyle/>
        <a:p>
          <a:endParaRPr lang="es-CO"/>
        </a:p>
      </dgm:t>
    </dgm:pt>
    <dgm:pt modelId="{63EF815C-BE38-417D-BBA8-C5A82D5C85E8}" type="pres">
      <dgm:prSet presAssocID="{3D84C03A-F0CF-49D4-9FA3-9CB1B96C0C08}" presName="hierChild1" presStyleCnt="0">
        <dgm:presLayoutVars>
          <dgm:orgChart val="1"/>
          <dgm:chPref val="1"/>
          <dgm:dir/>
          <dgm:animOne val="branch"/>
          <dgm:animLvl val="lvl"/>
          <dgm:resizeHandles/>
        </dgm:presLayoutVars>
      </dgm:prSet>
      <dgm:spPr/>
    </dgm:pt>
    <dgm:pt modelId="{3A7E7D00-3E6B-4B10-9DB5-4A45ABD28D20}" type="pres">
      <dgm:prSet presAssocID="{1C605557-7670-47A1-9B3F-DF7CDD51B899}" presName="hierRoot1" presStyleCnt="0">
        <dgm:presLayoutVars>
          <dgm:hierBranch val="init"/>
        </dgm:presLayoutVars>
      </dgm:prSet>
      <dgm:spPr/>
    </dgm:pt>
    <dgm:pt modelId="{19E55442-31F8-402E-83CC-296821782591}" type="pres">
      <dgm:prSet presAssocID="{1C605557-7670-47A1-9B3F-DF7CDD51B899}" presName="rootComposite1" presStyleCnt="0"/>
      <dgm:spPr/>
    </dgm:pt>
    <dgm:pt modelId="{DAC75A5E-1C87-4155-96C6-FE030A9F72F0}" type="pres">
      <dgm:prSet presAssocID="{1C605557-7670-47A1-9B3F-DF7CDD51B899}" presName="rootText1" presStyleLbl="node0" presStyleIdx="0" presStyleCnt="1">
        <dgm:presLayoutVars>
          <dgm:chPref val="3"/>
        </dgm:presLayoutVars>
      </dgm:prSet>
      <dgm:spPr/>
    </dgm:pt>
    <dgm:pt modelId="{F428AB07-1BFA-43E1-A83F-401E739AB4CB}" type="pres">
      <dgm:prSet presAssocID="{1C605557-7670-47A1-9B3F-DF7CDD51B899}" presName="rootConnector1" presStyleLbl="node1" presStyleIdx="0" presStyleCnt="0"/>
      <dgm:spPr/>
    </dgm:pt>
    <dgm:pt modelId="{266B38C4-AC29-40F5-858B-B3ED4E74BD90}" type="pres">
      <dgm:prSet presAssocID="{1C605557-7670-47A1-9B3F-DF7CDD51B899}" presName="hierChild2" presStyleCnt="0"/>
      <dgm:spPr/>
    </dgm:pt>
    <dgm:pt modelId="{42B1ADF9-B37C-4291-AD91-FF374FF9085C}" type="pres">
      <dgm:prSet presAssocID="{1411F81B-22CC-4476-825F-ACBCA17EEA1C}" presName="Name37" presStyleLbl="parChTrans1D2" presStyleIdx="0" presStyleCnt="5"/>
      <dgm:spPr/>
    </dgm:pt>
    <dgm:pt modelId="{1679D399-C0DE-4834-8EB2-EF61EECA05AD}" type="pres">
      <dgm:prSet presAssocID="{2CFFC73E-0338-4124-8043-D706A9637A2C}" presName="hierRoot2" presStyleCnt="0">
        <dgm:presLayoutVars>
          <dgm:hierBranch val="init"/>
        </dgm:presLayoutVars>
      </dgm:prSet>
      <dgm:spPr/>
    </dgm:pt>
    <dgm:pt modelId="{2FEB2C2F-409D-42AC-A06C-09BD53EF0B6E}" type="pres">
      <dgm:prSet presAssocID="{2CFFC73E-0338-4124-8043-D706A9637A2C}" presName="rootComposite" presStyleCnt="0"/>
      <dgm:spPr/>
    </dgm:pt>
    <dgm:pt modelId="{50EE2AE3-E342-4B8A-A420-DB5D15D24CED}" type="pres">
      <dgm:prSet presAssocID="{2CFFC73E-0338-4124-8043-D706A9637A2C}" presName="rootText" presStyleLbl="node2" presStyleIdx="0" presStyleCnt="5" custScaleY="145195">
        <dgm:presLayoutVars>
          <dgm:chPref val="3"/>
        </dgm:presLayoutVars>
      </dgm:prSet>
      <dgm:spPr/>
    </dgm:pt>
    <dgm:pt modelId="{70457BA8-3F00-4634-BBCA-F01F61BD6B09}" type="pres">
      <dgm:prSet presAssocID="{2CFFC73E-0338-4124-8043-D706A9637A2C}" presName="rootConnector" presStyleLbl="node2" presStyleIdx="0" presStyleCnt="5"/>
      <dgm:spPr/>
    </dgm:pt>
    <dgm:pt modelId="{B546CAE9-5C6A-418A-AE37-44C2A5D499D7}" type="pres">
      <dgm:prSet presAssocID="{2CFFC73E-0338-4124-8043-D706A9637A2C}" presName="hierChild4" presStyleCnt="0"/>
      <dgm:spPr/>
    </dgm:pt>
    <dgm:pt modelId="{8E6E4589-74E3-49DF-B055-FBDBE0EB8AC2}" type="pres">
      <dgm:prSet presAssocID="{2CFFC73E-0338-4124-8043-D706A9637A2C}" presName="hierChild5" presStyleCnt="0"/>
      <dgm:spPr/>
    </dgm:pt>
    <dgm:pt modelId="{F2F405AA-E7F5-4050-9883-502BEA2D9963}" type="pres">
      <dgm:prSet presAssocID="{347186F7-8F18-4B1C-8A60-18F00D4E9EDA}" presName="Name37" presStyleLbl="parChTrans1D2" presStyleIdx="1" presStyleCnt="5"/>
      <dgm:spPr/>
    </dgm:pt>
    <dgm:pt modelId="{06797809-D106-4C5A-B9D9-FF3B865B97F1}" type="pres">
      <dgm:prSet presAssocID="{CFE2EBE7-8238-4920-8F40-FA510ABD03E2}" presName="hierRoot2" presStyleCnt="0">
        <dgm:presLayoutVars>
          <dgm:hierBranch val="init"/>
        </dgm:presLayoutVars>
      </dgm:prSet>
      <dgm:spPr/>
    </dgm:pt>
    <dgm:pt modelId="{403A5134-0722-41AF-BBF5-06747AF3A094}" type="pres">
      <dgm:prSet presAssocID="{CFE2EBE7-8238-4920-8F40-FA510ABD03E2}" presName="rootComposite" presStyleCnt="0"/>
      <dgm:spPr/>
    </dgm:pt>
    <dgm:pt modelId="{CA26B090-4C38-4B84-BAFB-0FD0C1EC01F6}" type="pres">
      <dgm:prSet presAssocID="{CFE2EBE7-8238-4920-8F40-FA510ABD03E2}" presName="rootText" presStyleLbl="node2" presStyleIdx="1" presStyleCnt="5" custScaleY="140312">
        <dgm:presLayoutVars>
          <dgm:chPref val="3"/>
        </dgm:presLayoutVars>
      </dgm:prSet>
      <dgm:spPr/>
    </dgm:pt>
    <dgm:pt modelId="{03217137-9E15-4DA3-B5D7-B327D8125F49}" type="pres">
      <dgm:prSet presAssocID="{CFE2EBE7-8238-4920-8F40-FA510ABD03E2}" presName="rootConnector" presStyleLbl="node2" presStyleIdx="1" presStyleCnt="5"/>
      <dgm:spPr/>
    </dgm:pt>
    <dgm:pt modelId="{15C58001-E572-48F1-BA37-9B67E724EB68}" type="pres">
      <dgm:prSet presAssocID="{CFE2EBE7-8238-4920-8F40-FA510ABD03E2}" presName="hierChild4" presStyleCnt="0"/>
      <dgm:spPr/>
    </dgm:pt>
    <dgm:pt modelId="{8C6C14B7-315B-48A8-B8C0-4A5C7A71BF33}" type="pres">
      <dgm:prSet presAssocID="{CFE2EBE7-8238-4920-8F40-FA510ABD03E2}" presName="hierChild5" presStyleCnt="0"/>
      <dgm:spPr/>
    </dgm:pt>
    <dgm:pt modelId="{115A23A8-9A6C-4B47-BA38-3D0F8F636916}" type="pres">
      <dgm:prSet presAssocID="{B7334C65-EA59-47B1-8AC4-8B5360253453}" presName="Name37" presStyleLbl="parChTrans1D2" presStyleIdx="2" presStyleCnt="5"/>
      <dgm:spPr/>
    </dgm:pt>
    <dgm:pt modelId="{70D387A9-EF63-4EC6-8348-F6AC1CA5BF46}" type="pres">
      <dgm:prSet presAssocID="{AF61546D-D8D4-4C92-819D-AF37A770FAA6}" presName="hierRoot2" presStyleCnt="0">
        <dgm:presLayoutVars>
          <dgm:hierBranch val="init"/>
        </dgm:presLayoutVars>
      </dgm:prSet>
      <dgm:spPr/>
    </dgm:pt>
    <dgm:pt modelId="{5959412C-1228-4EE4-BB9C-38077FA7C2D1}" type="pres">
      <dgm:prSet presAssocID="{AF61546D-D8D4-4C92-819D-AF37A770FAA6}" presName="rootComposite" presStyleCnt="0"/>
      <dgm:spPr/>
    </dgm:pt>
    <dgm:pt modelId="{16F1B454-B504-4172-84CF-E5A18F086E59}" type="pres">
      <dgm:prSet presAssocID="{AF61546D-D8D4-4C92-819D-AF37A770FAA6}" presName="rootText" presStyleLbl="node2" presStyleIdx="2" presStyleCnt="5" custScaleY="145195">
        <dgm:presLayoutVars>
          <dgm:chPref val="3"/>
        </dgm:presLayoutVars>
      </dgm:prSet>
      <dgm:spPr/>
    </dgm:pt>
    <dgm:pt modelId="{4F743131-538A-402F-BDBC-146D85404D21}" type="pres">
      <dgm:prSet presAssocID="{AF61546D-D8D4-4C92-819D-AF37A770FAA6}" presName="rootConnector" presStyleLbl="node2" presStyleIdx="2" presStyleCnt="5"/>
      <dgm:spPr/>
    </dgm:pt>
    <dgm:pt modelId="{B3F6CF8B-3A78-4C89-BD41-9D87049A0987}" type="pres">
      <dgm:prSet presAssocID="{AF61546D-D8D4-4C92-819D-AF37A770FAA6}" presName="hierChild4" presStyleCnt="0"/>
      <dgm:spPr/>
    </dgm:pt>
    <dgm:pt modelId="{FEA2DF1D-7496-4F12-837E-8314BF2AE788}" type="pres">
      <dgm:prSet presAssocID="{AF61546D-D8D4-4C92-819D-AF37A770FAA6}" presName="hierChild5" presStyleCnt="0"/>
      <dgm:spPr/>
    </dgm:pt>
    <dgm:pt modelId="{D287877A-6810-48AC-A551-02204AABC3D5}" type="pres">
      <dgm:prSet presAssocID="{11945815-E2A3-48A2-B474-5367D0F1F578}" presName="Name37" presStyleLbl="parChTrans1D2" presStyleIdx="3" presStyleCnt="5"/>
      <dgm:spPr/>
    </dgm:pt>
    <dgm:pt modelId="{F0ED747F-D343-4162-8F2C-CD387E683B84}" type="pres">
      <dgm:prSet presAssocID="{A07AFEDC-5E4D-4DCF-BB2D-D7E6190417DA}" presName="hierRoot2" presStyleCnt="0">
        <dgm:presLayoutVars>
          <dgm:hierBranch val="init"/>
        </dgm:presLayoutVars>
      </dgm:prSet>
      <dgm:spPr/>
    </dgm:pt>
    <dgm:pt modelId="{2AFE773E-0EA4-4764-B628-5F54A1E8F086}" type="pres">
      <dgm:prSet presAssocID="{A07AFEDC-5E4D-4DCF-BB2D-D7E6190417DA}" presName="rootComposite" presStyleCnt="0"/>
      <dgm:spPr/>
    </dgm:pt>
    <dgm:pt modelId="{0E2E12A8-DDE2-4E89-99EA-BBDB6312ED67}" type="pres">
      <dgm:prSet presAssocID="{A07AFEDC-5E4D-4DCF-BB2D-D7E6190417DA}" presName="rootText" presStyleLbl="node2" presStyleIdx="3" presStyleCnt="5" custScaleY="145195">
        <dgm:presLayoutVars>
          <dgm:chPref val="3"/>
        </dgm:presLayoutVars>
      </dgm:prSet>
      <dgm:spPr/>
    </dgm:pt>
    <dgm:pt modelId="{2D4CD51E-D277-43DF-BCF0-A8A72838A7E1}" type="pres">
      <dgm:prSet presAssocID="{A07AFEDC-5E4D-4DCF-BB2D-D7E6190417DA}" presName="rootConnector" presStyleLbl="node2" presStyleIdx="3" presStyleCnt="5"/>
      <dgm:spPr/>
    </dgm:pt>
    <dgm:pt modelId="{F23C1C1B-96F1-4653-AD0C-33638FDCA32F}" type="pres">
      <dgm:prSet presAssocID="{A07AFEDC-5E4D-4DCF-BB2D-D7E6190417DA}" presName="hierChild4" presStyleCnt="0"/>
      <dgm:spPr/>
    </dgm:pt>
    <dgm:pt modelId="{E1629B10-EB18-4AAB-BBD9-2F9853285012}" type="pres">
      <dgm:prSet presAssocID="{A07AFEDC-5E4D-4DCF-BB2D-D7E6190417DA}" presName="hierChild5" presStyleCnt="0"/>
      <dgm:spPr/>
    </dgm:pt>
    <dgm:pt modelId="{1456C37E-A588-4A5F-8F50-3B695F915E9B}" type="pres">
      <dgm:prSet presAssocID="{FC3ADFB7-36E3-418E-BCC0-F22FB4ACAFA1}" presName="Name37" presStyleLbl="parChTrans1D2" presStyleIdx="4" presStyleCnt="5"/>
      <dgm:spPr/>
    </dgm:pt>
    <dgm:pt modelId="{108C7776-2A38-4DBE-81BB-D552A8E064F6}" type="pres">
      <dgm:prSet presAssocID="{1D011FB6-32DF-4281-9806-FE250BA6AC77}" presName="hierRoot2" presStyleCnt="0">
        <dgm:presLayoutVars>
          <dgm:hierBranch val="init"/>
        </dgm:presLayoutVars>
      </dgm:prSet>
      <dgm:spPr/>
    </dgm:pt>
    <dgm:pt modelId="{34029E79-5BC3-46E4-8788-3265292C5020}" type="pres">
      <dgm:prSet presAssocID="{1D011FB6-32DF-4281-9806-FE250BA6AC77}" presName="rootComposite" presStyleCnt="0"/>
      <dgm:spPr/>
    </dgm:pt>
    <dgm:pt modelId="{ED2E4451-4292-462A-88D5-1B53C23F2B89}" type="pres">
      <dgm:prSet presAssocID="{1D011FB6-32DF-4281-9806-FE250BA6AC77}" presName="rootText" presStyleLbl="node2" presStyleIdx="4" presStyleCnt="5" custScaleY="145195">
        <dgm:presLayoutVars>
          <dgm:chPref val="3"/>
        </dgm:presLayoutVars>
      </dgm:prSet>
      <dgm:spPr/>
    </dgm:pt>
    <dgm:pt modelId="{54790386-8474-45EA-A01B-878143C11425}" type="pres">
      <dgm:prSet presAssocID="{1D011FB6-32DF-4281-9806-FE250BA6AC77}" presName="rootConnector" presStyleLbl="node2" presStyleIdx="4" presStyleCnt="5"/>
      <dgm:spPr/>
    </dgm:pt>
    <dgm:pt modelId="{6EF04979-37A0-4CCB-AD6C-B72A52718274}" type="pres">
      <dgm:prSet presAssocID="{1D011FB6-32DF-4281-9806-FE250BA6AC77}" presName="hierChild4" presStyleCnt="0"/>
      <dgm:spPr/>
    </dgm:pt>
    <dgm:pt modelId="{EED7EEF6-9CBB-46D2-B47A-31674B8DF1AA}" type="pres">
      <dgm:prSet presAssocID="{1D011FB6-32DF-4281-9806-FE250BA6AC77}" presName="hierChild5" presStyleCnt="0"/>
      <dgm:spPr/>
    </dgm:pt>
    <dgm:pt modelId="{C5198E04-3F06-48D4-B559-D9446A6A6D06}" type="pres">
      <dgm:prSet presAssocID="{1C605557-7670-47A1-9B3F-DF7CDD51B899}" presName="hierChild3" presStyleCnt="0"/>
      <dgm:spPr/>
    </dgm:pt>
  </dgm:ptLst>
  <dgm:cxnLst>
    <dgm:cxn modelId="{4365620D-FF07-4103-B570-9998D431A280}" type="presOf" srcId="{AF61546D-D8D4-4C92-819D-AF37A770FAA6}" destId="{4F743131-538A-402F-BDBC-146D85404D21}" srcOrd="1" destOrd="0" presId="urn:microsoft.com/office/officeart/2005/8/layout/orgChart1"/>
    <dgm:cxn modelId="{5FA7C30F-1178-4B2C-AECE-3D543FFEB7A0}" type="presOf" srcId="{1D011FB6-32DF-4281-9806-FE250BA6AC77}" destId="{54790386-8474-45EA-A01B-878143C11425}" srcOrd="1" destOrd="0" presId="urn:microsoft.com/office/officeart/2005/8/layout/orgChart1"/>
    <dgm:cxn modelId="{7B080A11-C938-4B01-94CB-61361B8586F8}" type="presOf" srcId="{11945815-E2A3-48A2-B474-5367D0F1F578}" destId="{D287877A-6810-48AC-A551-02204AABC3D5}" srcOrd="0" destOrd="0" presId="urn:microsoft.com/office/officeart/2005/8/layout/orgChart1"/>
    <dgm:cxn modelId="{6D625C17-B113-4815-A0D0-F182623543A9}" type="presOf" srcId="{CFE2EBE7-8238-4920-8F40-FA510ABD03E2}" destId="{CA26B090-4C38-4B84-BAFB-0FD0C1EC01F6}" srcOrd="0" destOrd="0" presId="urn:microsoft.com/office/officeart/2005/8/layout/orgChart1"/>
    <dgm:cxn modelId="{ABA5B328-B6A1-42AE-9413-5D6FE9FE3C4E}" type="presOf" srcId="{A07AFEDC-5E4D-4DCF-BB2D-D7E6190417DA}" destId="{2D4CD51E-D277-43DF-BCF0-A8A72838A7E1}" srcOrd="1" destOrd="0" presId="urn:microsoft.com/office/officeart/2005/8/layout/orgChart1"/>
    <dgm:cxn modelId="{C795342A-79E4-4927-9834-1286360E9B0F}" type="presOf" srcId="{2CFFC73E-0338-4124-8043-D706A9637A2C}" destId="{70457BA8-3F00-4634-BBCA-F01F61BD6B09}" srcOrd="1" destOrd="0" presId="urn:microsoft.com/office/officeart/2005/8/layout/orgChart1"/>
    <dgm:cxn modelId="{00403C3C-FE1C-43CF-98D4-F21E04374D47}" type="presOf" srcId="{1411F81B-22CC-4476-825F-ACBCA17EEA1C}" destId="{42B1ADF9-B37C-4291-AD91-FF374FF9085C}" srcOrd="0" destOrd="0" presId="urn:microsoft.com/office/officeart/2005/8/layout/orgChart1"/>
    <dgm:cxn modelId="{AD90653C-34ED-48E6-813A-E604EEAED4E0}" srcId="{1C605557-7670-47A1-9B3F-DF7CDD51B899}" destId="{2CFFC73E-0338-4124-8043-D706A9637A2C}" srcOrd="0" destOrd="0" parTransId="{1411F81B-22CC-4476-825F-ACBCA17EEA1C}" sibTransId="{863E59F0-8BCC-44B7-8256-007B833860FB}"/>
    <dgm:cxn modelId="{E47EF164-0797-4122-9FBE-B9AF929EDCA0}" srcId="{1C605557-7670-47A1-9B3F-DF7CDD51B899}" destId="{A07AFEDC-5E4D-4DCF-BB2D-D7E6190417DA}" srcOrd="3" destOrd="0" parTransId="{11945815-E2A3-48A2-B474-5367D0F1F578}" sibTransId="{D402107F-2A9F-4AD9-9DC6-CAF7A0E52653}"/>
    <dgm:cxn modelId="{BC028D45-2703-4693-B2B4-36F8F62DDF85}" srcId="{1C605557-7670-47A1-9B3F-DF7CDD51B899}" destId="{1D011FB6-32DF-4281-9806-FE250BA6AC77}" srcOrd="4" destOrd="0" parTransId="{FC3ADFB7-36E3-418E-BCC0-F22FB4ACAFA1}" sibTransId="{8FD83C55-3014-44C0-81D4-582EA23076D5}"/>
    <dgm:cxn modelId="{60D4586C-940F-4006-9A71-DE8FE2606B13}" type="presOf" srcId="{1C605557-7670-47A1-9B3F-DF7CDD51B899}" destId="{F428AB07-1BFA-43E1-A83F-401E739AB4CB}" srcOrd="1" destOrd="0" presId="urn:microsoft.com/office/officeart/2005/8/layout/orgChart1"/>
    <dgm:cxn modelId="{407C0970-DC67-4D53-B159-BF8BE660B36D}" type="presOf" srcId="{A07AFEDC-5E4D-4DCF-BB2D-D7E6190417DA}" destId="{0E2E12A8-DDE2-4E89-99EA-BBDB6312ED67}" srcOrd="0" destOrd="0" presId="urn:microsoft.com/office/officeart/2005/8/layout/orgChart1"/>
    <dgm:cxn modelId="{76002E71-6C3B-4D62-AF3F-FAC30CCB5A46}" srcId="{3D84C03A-F0CF-49D4-9FA3-9CB1B96C0C08}" destId="{1C605557-7670-47A1-9B3F-DF7CDD51B899}" srcOrd="0" destOrd="0" parTransId="{32916C25-396F-4C04-8109-65915BDE8F69}" sibTransId="{8F731845-0A91-4989-9030-076DE5358CF7}"/>
    <dgm:cxn modelId="{424E3974-87F4-4AC6-A6C4-191ED0F987D9}" type="presOf" srcId="{AF61546D-D8D4-4C92-819D-AF37A770FAA6}" destId="{16F1B454-B504-4172-84CF-E5A18F086E59}" srcOrd="0" destOrd="0" presId="urn:microsoft.com/office/officeart/2005/8/layout/orgChart1"/>
    <dgm:cxn modelId="{31353957-48A0-4708-81AE-394CA6E12A46}" srcId="{1C605557-7670-47A1-9B3F-DF7CDD51B899}" destId="{AF61546D-D8D4-4C92-819D-AF37A770FAA6}" srcOrd="2" destOrd="0" parTransId="{B7334C65-EA59-47B1-8AC4-8B5360253453}" sibTransId="{B918937A-BCA4-408F-937E-4716712707F0}"/>
    <dgm:cxn modelId="{DFD50C8F-9546-49DB-838D-351A2D0B4997}" type="presOf" srcId="{2CFFC73E-0338-4124-8043-D706A9637A2C}" destId="{50EE2AE3-E342-4B8A-A420-DB5D15D24CED}" srcOrd="0" destOrd="0" presId="urn:microsoft.com/office/officeart/2005/8/layout/orgChart1"/>
    <dgm:cxn modelId="{06F9AC94-5984-415D-8560-B81BDE77F21E}" type="presOf" srcId="{CFE2EBE7-8238-4920-8F40-FA510ABD03E2}" destId="{03217137-9E15-4DA3-B5D7-B327D8125F49}" srcOrd="1" destOrd="0" presId="urn:microsoft.com/office/officeart/2005/8/layout/orgChart1"/>
    <dgm:cxn modelId="{8D5332A2-6B61-48B7-8B0E-FC25F23F1113}" type="presOf" srcId="{1C605557-7670-47A1-9B3F-DF7CDD51B899}" destId="{DAC75A5E-1C87-4155-96C6-FE030A9F72F0}" srcOrd="0" destOrd="0" presId="urn:microsoft.com/office/officeart/2005/8/layout/orgChart1"/>
    <dgm:cxn modelId="{A2C233AC-EE62-4C46-A315-535CB40F31B8}" type="presOf" srcId="{1D011FB6-32DF-4281-9806-FE250BA6AC77}" destId="{ED2E4451-4292-462A-88D5-1B53C23F2B89}" srcOrd="0" destOrd="0" presId="urn:microsoft.com/office/officeart/2005/8/layout/orgChart1"/>
    <dgm:cxn modelId="{48B1E7BC-F8D0-4B9A-A228-2EE0F8FA2B0D}" type="presOf" srcId="{3D84C03A-F0CF-49D4-9FA3-9CB1B96C0C08}" destId="{63EF815C-BE38-417D-BBA8-C5A82D5C85E8}" srcOrd="0" destOrd="0" presId="urn:microsoft.com/office/officeart/2005/8/layout/orgChart1"/>
    <dgm:cxn modelId="{FF9DCED0-8071-4994-8BF6-28CEAD3EF30E}" srcId="{1C605557-7670-47A1-9B3F-DF7CDD51B899}" destId="{CFE2EBE7-8238-4920-8F40-FA510ABD03E2}" srcOrd="1" destOrd="0" parTransId="{347186F7-8F18-4B1C-8A60-18F00D4E9EDA}" sibTransId="{5E217F09-12FF-4F28-8B90-56DAF6F5B9FE}"/>
    <dgm:cxn modelId="{D30AF5E0-29B8-4CFF-971A-4221FCEEC5CF}" type="presOf" srcId="{347186F7-8F18-4B1C-8A60-18F00D4E9EDA}" destId="{F2F405AA-E7F5-4050-9883-502BEA2D9963}" srcOrd="0" destOrd="0" presId="urn:microsoft.com/office/officeart/2005/8/layout/orgChart1"/>
    <dgm:cxn modelId="{FCBDEDE7-A75F-474F-9D9F-C1F7315A6F13}" type="presOf" srcId="{FC3ADFB7-36E3-418E-BCC0-F22FB4ACAFA1}" destId="{1456C37E-A588-4A5F-8F50-3B695F915E9B}" srcOrd="0" destOrd="0" presId="urn:microsoft.com/office/officeart/2005/8/layout/orgChart1"/>
    <dgm:cxn modelId="{764235F5-152A-455C-AEB4-6713BE3A02DC}" type="presOf" srcId="{B7334C65-EA59-47B1-8AC4-8B5360253453}" destId="{115A23A8-9A6C-4B47-BA38-3D0F8F636916}" srcOrd="0" destOrd="0" presId="urn:microsoft.com/office/officeart/2005/8/layout/orgChart1"/>
    <dgm:cxn modelId="{FC9BB875-30FA-44D7-9FCC-888B718D5505}" type="presParOf" srcId="{63EF815C-BE38-417D-BBA8-C5A82D5C85E8}" destId="{3A7E7D00-3E6B-4B10-9DB5-4A45ABD28D20}" srcOrd="0" destOrd="0" presId="urn:microsoft.com/office/officeart/2005/8/layout/orgChart1"/>
    <dgm:cxn modelId="{E39BACDA-A849-48E0-A803-FA8BF9F4F1EB}" type="presParOf" srcId="{3A7E7D00-3E6B-4B10-9DB5-4A45ABD28D20}" destId="{19E55442-31F8-402E-83CC-296821782591}" srcOrd="0" destOrd="0" presId="urn:microsoft.com/office/officeart/2005/8/layout/orgChart1"/>
    <dgm:cxn modelId="{05CA79F7-068D-49FF-9F1D-1CC72C745B56}" type="presParOf" srcId="{19E55442-31F8-402E-83CC-296821782591}" destId="{DAC75A5E-1C87-4155-96C6-FE030A9F72F0}" srcOrd="0" destOrd="0" presId="urn:microsoft.com/office/officeart/2005/8/layout/orgChart1"/>
    <dgm:cxn modelId="{2DDF1CF2-FBFC-43CB-8748-8B27411FA70C}" type="presParOf" srcId="{19E55442-31F8-402E-83CC-296821782591}" destId="{F428AB07-1BFA-43E1-A83F-401E739AB4CB}" srcOrd="1" destOrd="0" presId="urn:microsoft.com/office/officeart/2005/8/layout/orgChart1"/>
    <dgm:cxn modelId="{B68FF34B-4D10-435E-BA8D-B6755921EB99}" type="presParOf" srcId="{3A7E7D00-3E6B-4B10-9DB5-4A45ABD28D20}" destId="{266B38C4-AC29-40F5-858B-B3ED4E74BD90}" srcOrd="1" destOrd="0" presId="urn:microsoft.com/office/officeart/2005/8/layout/orgChart1"/>
    <dgm:cxn modelId="{C872CB81-9D77-4588-8B9F-5AAD3E547035}" type="presParOf" srcId="{266B38C4-AC29-40F5-858B-B3ED4E74BD90}" destId="{42B1ADF9-B37C-4291-AD91-FF374FF9085C}" srcOrd="0" destOrd="0" presId="urn:microsoft.com/office/officeart/2005/8/layout/orgChart1"/>
    <dgm:cxn modelId="{8DFFC90B-4988-4597-8418-4A9F80E302CF}" type="presParOf" srcId="{266B38C4-AC29-40F5-858B-B3ED4E74BD90}" destId="{1679D399-C0DE-4834-8EB2-EF61EECA05AD}" srcOrd="1" destOrd="0" presId="urn:microsoft.com/office/officeart/2005/8/layout/orgChart1"/>
    <dgm:cxn modelId="{7774BE78-9797-41DF-AFDF-BFBE8CAAFD87}" type="presParOf" srcId="{1679D399-C0DE-4834-8EB2-EF61EECA05AD}" destId="{2FEB2C2F-409D-42AC-A06C-09BD53EF0B6E}" srcOrd="0" destOrd="0" presId="urn:microsoft.com/office/officeart/2005/8/layout/orgChart1"/>
    <dgm:cxn modelId="{E7EB28B1-0D45-4C92-AC4C-5764A91696FB}" type="presParOf" srcId="{2FEB2C2F-409D-42AC-A06C-09BD53EF0B6E}" destId="{50EE2AE3-E342-4B8A-A420-DB5D15D24CED}" srcOrd="0" destOrd="0" presId="urn:microsoft.com/office/officeart/2005/8/layout/orgChart1"/>
    <dgm:cxn modelId="{6379C7FF-34E4-4EA2-80DB-C2F4798D74B2}" type="presParOf" srcId="{2FEB2C2F-409D-42AC-A06C-09BD53EF0B6E}" destId="{70457BA8-3F00-4634-BBCA-F01F61BD6B09}" srcOrd="1" destOrd="0" presId="urn:microsoft.com/office/officeart/2005/8/layout/orgChart1"/>
    <dgm:cxn modelId="{F947DEED-BDC7-4960-862B-3A6290D52BCC}" type="presParOf" srcId="{1679D399-C0DE-4834-8EB2-EF61EECA05AD}" destId="{B546CAE9-5C6A-418A-AE37-44C2A5D499D7}" srcOrd="1" destOrd="0" presId="urn:microsoft.com/office/officeart/2005/8/layout/orgChart1"/>
    <dgm:cxn modelId="{C7636E9A-60FF-4FF6-87E5-DC2467D884AD}" type="presParOf" srcId="{1679D399-C0DE-4834-8EB2-EF61EECA05AD}" destId="{8E6E4589-74E3-49DF-B055-FBDBE0EB8AC2}" srcOrd="2" destOrd="0" presId="urn:microsoft.com/office/officeart/2005/8/layout/orgChart1"/>
    <dgm:cxn modelId="{3DE7C18D-2D46-40E9-92AB-38834132C7F2}" type="presParOf" srcId="{266B38C4-AC29-40F5-858B-B3ED4E74BD90}" destId="{F2F405AA-E7F5-4050-9883-502BEA2D9963}" srcOrd="2" destOrd="0" presId="urn:microsoft.com/office/officeart/2005/8/layout/orgChart1"/>
    <dgm:cxn modelId="{23926D99-0247-4286-AC53-856F32243F07}" type="presParOf" srcId="{266B38C4-AC29-40F5-858B-B3ED4E74BD90}" destId="{06797809-D106-4C5A-B9D9-FF3B865B97F1}" srcOrd="3" destOrd="0" presId="urn:microsoft.com/office/officeart/2005/8/layout/orgChart1"/>
    <dgm:cxn modelId="{F919C25C-EE77-42C8-8D5C-2EF507F93740}" type="presParOf" srcId="{06797809-D106-4C5A-B9D9-FF3B865B97F1}" destId="{403A5134-0722-41AF-BBF5-06747AF3A094}" srcOrd="0" destOrd="0" presId="urn:microsoft.com/office/officeart/2005/8/layout/orgChart1"/>
    <dgm:cxn modelId="{D6EE742F-EBED-4321-B625-74640F0C3038}" type="presParOf" srcId="{403A5134-0722-41AF-BBF5-06747AF3A094}" destId="{CA26B090-4C38-4B84-BAFB-0FD0C1EC01F6}" srcOrd="0" destOrd="0" presId="urn:microsoft.com/office/officeart/2005/8/layout/orgChart1"/>
    <dgm:cxn modelId="{07F67214-C599-49C1-832A-E60A4CB63332}" type="presParOf" srcId="{403A5134-0722-41AF-BBF5-06747AF3A094}" destId="{03217137-9E15-4DA3-B5D7-B327D8125F49}" srcOrd="1" destOrd="0" presId="urn:microsoft.com/office/officeart/2005/8/layout/orgChart1"/>
    <dgm:cxn modelId="{04E633ED-8960-445E-B45C-E443995CD90F}" type="presParOf" srcId="{06797809-D106-4C5A-B9D9-FF3B865B97F1}" destId="{15C58001-E572-48F1-BA37-9B67E724EB68}" srcOrd="1" destOrd="0" presId="urn:microsoft.com/office/officeart/2005/8/layout/orgChart1"/>
    <dgm:cxn modelId="{93636A92-0A36-436A-89E2-D07C980AB326}" type="presParOf" srcId="{06797809-D106-4C5A-B9D9-FF3B865B97F1}" destId="{8C6C14B7-315B-48A8-B8C0-4A5C7A71BF33}" srcOrd="2" destOrd="0" presId="urn:microsoft.com/office/officeart/2005/8/layout/orgChart1"/>
    <dgm:cxn modelId="{7788AC8C-7A55-405F-840E-073484933368}" type="presParOf" srcId="{266B38C4-AC29-40F5-858B-B3ED4E74BD90}" destId="{115A23A8-9A6C-4B47-BA38-3D0F8F636916}" srcOrd="4" destOrd="0" presId="urn:microsoft.com/office/officeart/2005/8/layout/orgChart1"/>
    <dgm:cxn modelId="{5CA925BB-CB0F-4851-9B3D-7CAFE0ECE8FE}" type="presParOf" srcId="{266B38C4-AC29-40F5-858B-B3ED4E74BD90}" destId="{70D387A9-EF63-4EC6-8348-F6AC1CA5BF46}" srcOrd="5" destOrd="0" presId="urn:microsoft.com/office/officeart/2005/8/layout/orgChart1"/>
    <dgm:cxn modelId="{922086F4-E527-46DD-87F2-4CB862F584DB}" type="presParOf" srcId="{70D387A9-EF63-4EC6-8348-F6AC1CA5BF46}" destId="{5959412C-1228-4EE4-BB9C-38077FA7C2D1}" srcOrd="0" destOrd="0" presId="urn:microsoft.com/office/officeart/2005/8/layout/orgChart1"/>
    <dgm:cxn modelId="{C1CFB7C6-571C-4D6A-967D-A867BC6AF438}" type="presParOf" srcId="{5959412C-1228-4EE4-BB9C-38077FA7C2D1}" destId="{16F1B454-B504-4172-84CF-E5A18F086E59}" srcOrd="0" destOrd="0" presId="urn:microsoft.com/office/officeart/2005/8/layout/orgChart1"/>
    <dgm:cxn modelId="{FBCB7DE2-C0EF-40DC-B4E3-5D1DC1E66C5B}" type="presParOf" srcId="{5959412C-1228-4EE4-BB9C-38077FA7C2D1}" destId="{4F743131-538A-402F-BDBC-146D85404D21}" srcOrd="1" destOrd="0" presId="urn:microsoft.com/office/officeart/2005/8/layout/orgChart1"/>
    <dgm:cxn modelId="{D2A1B688-F260-4A1B-9F62-074D465AD073}" type="presParOf" srcId="{70D387A9-EF63-4EC6-8348-F6AC1CA5BF46}" destId="{B3F6CF8B-3A78-4C89-BD41-9D87049A0987}" srcOrd="1" destOrd="0" presId="urn:microsoft.com/office/officeart/2005/8/layout/orgChart1"/>
    <dgm:cxn modelId="{DA8563EA-E07B-49FE-BB90-869D7FCCAC93}" type="presParOf" srcId="{70D387A9-EF63-4EC6-8348-F6AC1CA5BF46}" destId="{FEA2DF1D-7496-4F12-837E-8314BF2AE788}" srcOrd="2" destOrd="0" presId="urn:microsoft.com/office/officeart/2005/8/layout/orgChart1"/>
    <dgm:cxn modelId="{0E30AB83-1F29-4A40-953C-F8428693F8E2}" type="presParOf" srcId="{266B38C4-AC29-40F5-858B-B3ED4E74BD90}" destId="{D287877A-6810-48AC-A551-02204AABC3D5}" srcOrd="6" destOrd="0" presId="urn:microsoft.com/office/officeart/2005/8/layout/orgChart1"/>
    <dgm:cxn modelId="{3800840C-6EFD-4687-9E1D-4965AB8A13BD}" type="presParOf" srcId="{266B38C4-AC29-40F5-858B-B3ED4E74BD90}" destId="{F0ED747F-D343-4162-8F2C-CD387E683B84}" srcOrd="7" destOrd="0" presId="urn:microsoft.com/office/officeart/2005/8/layout/orgChart1"/>
    <dgm:cxn modelId="{0C986A06-E55D-4D0C-892D-8738FDB26E4B}" type="presParOf" srcId="{F0ED747F-D343-4162-8F2C-CD387E683B84}" destId="{2AFE773E-0EA4-4764-B628-5F54A1E8F086}" srcOrd="0" destOrd="0" presId="urn:microsoft.com/office/officeart/2005/8/layout/orgChart1"/>
    <dgm:cxn modelId="{78CDEA9A-0C4A-4919-94C1-E031E04B3205}" type="presParOf" srcId="{2AFE773E-0EA4-4764-B628-5F54A1E8F086}" destId="{0E2E12A8-DDE2-4E89-99EA-BBDB6312ED67}" srcOrd="0" destOrd="0" presId="urn:microsoft.com/office/officeart/2005/8/layout/orgChart1"/>
    <dgm:cxn modelId="{CA125A47-99D1-45AA-8758-DA52E056489F}" type="presParOf" srcId="{2AFE773E-0EA4-4764-B628-5F54A1E8F086}" destId="{2D4CD51E-D277-43DF-BCF0-A8A72838A7E1}" srcOrd="1" destOrd="0" presId="urn:microsoft.com/office/officeart/2005/8/layout/orgChart1"/>
    <dgm:cxn modelId="{570046AD-B398-4EE0-AE94-E755FAE3D66E}" type="presParOf" srcId="{F0ED747F-D343-4162-8F2C-CD387E683B84}" destId="{F23C1C1B-96F1-4653-AD0C-33638FDCA32F}" srcOrd="1" destOrd="0" presId="urn:microsoft.com/office/officeart/2005/8/layout/orgChart1"/>
    <dgm:cxn modelId="{86A4A46A-5AAD-4BD8-A1BE-F924A73729A7}" type="presParOf" srcId="{F0ED747F-D343-4162-8F2C-CD387E683B84}" destId="{E1629B10-EB18-4AAB-BBD9-2F9853285012}" srcOrd="2" destOrd="0" presId="urn:microsoft.com/office/officeart/2005/8/layout/orgChart1"/>
    <dgm:cxn modelId="{7D8E395A-281F-4017-A6C5-E4ED9470166D}" type="presParOf" srcId="{266B38C4-AC29-40F5-858B-B3ED4E74BD90}" destId="{1456C37E-A588-4A5F-8F50-3B695F915E9B}" srcOrd="8" destOrd="0" presId="urn:microsoft.com/office/officeart/2005/8/layout/orgChart1"/>
    <dgm:cxn modelId="{312DA739-F104-42F8-86E8-271274967D2F}" type="presParOf" srcId="{266B38C4-AC29-40F5-858B-B3ED4E74BD90}" destId="{108C7776-2A38-4DBE-81BB-D552A8E064F6}" srcOrd="9" destOrd="0" presId="urn:microsoft.com/office/officeart/2005/8/layout/orgChart1"/>
    <dgm:cxn modelId="{380E1965-A02D-423C-BC2D-51D11B5622AB}" type="presParOf" srcId="{108C7776-2A38-4DBE-81BB-D552A8E064F6}" destId="{34029E79-5BC3-46E4-8788-3265292C5020}" srcOrd="0" destOrd="0" presId="urn:microsoft.com/office/officeart/2005/8/layout/orgChart1"/>
    <dgm:cxn modelId="{91FA9838-CB46-4ADD-B50E-D507C15A32A1}" type="presParOf" srcId="{34029E79-5BC3-46E4-8788-3265292C5020}" destId="{ED2E4451-4292-462A-88D5-1B53C23F2B89}" srcOrd="0" destOrd="0" presId="urn:microsoft.com/office/officeart/2005/8/layout/orgChart1"/>
    <dgm:cxn modelId="{F5C3D9CB-8202-423A-8ABC-89BCB5DA633A}" type="presParOf" srcId="{34029E79-5BC3-46E4-8788-3265292C5020}" destId="{54790386-8474-45EA-A01B-878143C11425}" srcOrd="1" destOrd="0" presId="urn:microsoft.com/office/officeart/2005/8/layout/orgChart1"/>
    <dgm:cxn modelId="{AA9F7236-B54D-40CD-9A50-1B5D764DC0D9}" type="presParOf" srcId="{108C7776-2A38-4DBE-81BB-D552A8E064F6}" destId="{6EF04979-37A0-4CCB-AD6C-B72A52718274}" srcOrd="1" destOrd="0" presId="urn:microsoft.com/office/officeart/2005/8/layout/orgChart1"/>
    <dgm:cxn modelId="{AD5BBB3E-D662-4869-B37C-014FD3A65BD1}" type="presParOf" srcId="{108C7776-2A38-4DBE-81BB-D552A8E064F6}" destId="{EED7EEF6-9CBB-46D2-B47A-31674B8DF1AA}" srcOrd="2" destOrd="0" presId="urn:microsoft.com/office/officeart/2005/8/layout/orgChart1"/>
    <dgm:cxn modelId="{BB0DE041-3EF7-436F-AA0C-669A46525EEE}" type="presParOf" srcId="{3A7E7D00-3E6B-4B10-9DB5-4A45ABD28D20}" destId="{C5198E04-3F06-48D4-B559-D9446A6A6D0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B8B12-2128-4514-87E9-488A0239742C}">
      <dsp:nvSpPr>
        <dsp:cNvPr id="0" name=""/>
        <dsp:cNvSpPr/>
      </dsp:nvSpPr>
      <dsp:spPr>
        <a:xfrm>
          <a:off x="2271" y="49196"/>
          <a:ext cx="1208085" cy="30202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S" sz="1000" b="0" kern="1200"/>
            <a:t>Renta</a:t>
          </a:r>
          <a:endParaRPr lang="es-CO" sz="1000" b="0" kern="1200"/>
        </a:p>
      </dsp:txBody>
      <dsp:txXfrm>
        <a:off x="11117" y="58042"/>
        <a:ext cx="1190393" cy="284329"/>
      </dsp:txXfrm>
    </dsp:sp>
    <dsp:sp modelId="{13F6167B-952E-4158-90D7-547F2629FE07}">
      <dsp:nvSpPr>
        <dsp:cNvPr id="0" name=""/>
        <dsp:cNvSpPr/>
      </dsp:nvSpPr>
      <dsp:spPr>
        <a:xfrm rot="5400000">
          <a:off x="579887" y="377644"/>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5843B2EF-941A-4BE3-AB11-0E051535617D}">
      <dsp:nvSpPr>
        <dsp:cNvPr id="0" name=""/>
        <dsp:cNvSpPr/>
      </dsp:nvSpPr>
      <dsp:spPr>
        <a:xfrm>
          <a:off x="2271" y="456925"/>
          <a:ext cx="1208085" cy="302021"/>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2019: 33%</a:t>
          </a:r>
        </a:p>
      </dsp:txBody>
      <dsp:txXfrm>
        <a:off x="11117" y="465771"/>
        <a:ext cx="1190393" cy="284329"/>
      </dsp:txXfrm>
    </dsp:sp>
    <dsp:sp modelId="{2A706D53-3F8A-4F2E-A12D-D19E25DBBE66}">
      <dsp:nvSpPr>
        <dsp:cNvPr id="0" name=""/>
        <dsp:cNvSpPr/>
      </dsp:nvSpPr>
      <dsp:spPr>
        <a:xfrm rot="5400000">
          <a:off x="579887" y="785373"/>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66AC6D4-2D5E-47C2-86BA-396C0C5F5F8A}">
      <dsp:nvSpPr>
        <dsp:cNvPr id="0" name=""/>
        <dsp:cNvSpPr/>
      </dsp:nvSpPr>
      <dsp:spPr>
        <a:xfrm>
          <a:off x="2271" y="864654"/>
          <a:ext cx="1208085" cy="302021"/>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2020: 32%</a:t>
          </a:r>
        </a:p>
      </dsp:txBody>
      <dsp:txXfrm>
        <a:off x="11117" y="873500"/>
        <a:ext cx="1190393" cy="284329"/>
      </dsp:txXfrm>
    </dsp:sp>
    <dsp:sp modelId="{C7F2041F-492A-41F3-940E-5382F99E9FC9}">
      <dsp:nvSpPr>
        <dsp:cNvPr id="0" name=""/>
        <dsp:cNvSpPr/>
      </dsp:nvSpPr>
      <dsp:spPr>
        <a:xfrm rot="5400000">
          <a:off x="579887" y="1193102"/>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B8B10500-DEBF-4DEB-A7EC-B7657824EC69}">
      <dsp:nvSpPr>
        <dsp:cNvPr id="0" name=""/>
        <dsp:cNvSpPr/>
      </dsp:nvSpPr>
      <dsp:spPr>
        <a:xfrm>
          <a:off x="2271" y="1272383"/>
          <a:ext cx="1208085" cy="302021"/>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2021: 31%</a:t>
          </a:r>
        </a:p>
      </dsp:txBody>
      <dsp:txXfrm>
        <a:off x="11117" y="1281229"/>
        <a:ext cx="1190393" cy="284329"/>
      </dsp:txXfrm>
    </dsp:sp>
    <dsp:sp modelId="{1D067F93-0720-4C5F-A77C-78EF1A5D64DD}">
      <dsp:nvSpPr>
        <dsp:cNvPr id="0" name=""/>
        <dsp:cNvSpPr/>
      </dsp:nvSpPr>
      <dsp:spPr>
        <a:xfrm rot="5400000">
          <a:off x="579887" y="1600831"/>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3E99A737-E0B8-4739-A629-7DD1C1AA9F78}">
      <dsp:nvSpPr>
        <dsp:cNvPr id="0" name=""/>
        <dsp:cNvSpPr/>
      </dsp:nvSpPr>
      <dsp:spPr>
        <a:xfrm>
          <a:off x="2271" y="1680112"/>
          <a:ext cx="1208085" cy="302021"/>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2022: 35% y ss. </a:t>
          </a:r>
        </a:p>
      </dsp:txBody>
      <dsp:txXfrm>
        <a:off x="11117" y="1688958"/>
        <a:ext cx="1190393" cy="284329"/>
      </dsp:txXfrm>
    </dsp:sp>
    <dsp:sp modelId="{28DEC24D-2D64-47DD-AC87-A323C4D34AC9}">
      <dsp:nvSpPr>
        <dsp:cNvPr id="0" name=""/>
        <dsp:cNvSpPr/>
      </dsp:nvSpPr>
      <dsp:spPr>
        <a:xfrm>
          <a:off x="1379489" y="49196"/>
          <a:ext cx="1208085" cy="30202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0" kern="1200"/>
            <a:t>Ganancia Ocasional</a:t>
          </a:r>
        </a:p>
      </dsp:txBody>
      <dsp:txXfrm>
        <a:off x="1388335" y="58042"/>
        <a:ext cx="1190393" cy="284329"/>
      </dsp:txXfrm>
    </dsp:sp>
    <dsp:sp modelId="{156F4B76-DB41-4679-B5C2-914D3320AA6F}">
      <dsp:nvSpPr>
        <dsp:cNvPr id="0" name=""/>
        <dsp:cNvSpPr/>
      </dsp:nvSpPr>
      <dsp:spPr>
        <a:xfrm rot="5400000">
          <a:off x="1957105" y="377644"/>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48BE3413-2396-4B4E-8585-BF76F07CF743}">
      <dsp:nvSpPr>
        <dsp:cNvPr id="0" name=""/>
        <dsp:cNvSpPr/>
      </dsp:nvSpPr>
      <dsp:spPr>
        <a:xfrm>
          <a:off x="1379489" y="456925"/>
          <a:ext cx="1208085" cy="302021"/>
        </a:xfrm>
        <a:prstGeom prst="roundRect">
          <a:avLst>
            <a:gd name="adj" fmla="val 1000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10%</a:t>
          </a:r>
        </a:p>
      </dsp:txBody>
      <dsp:txXfrm>
        <a:off x="1388335" y="465771"/>
        <a:ext cx="1190393" cy="284329"/>
      </dsp:txXfrm>
    </dsp:sp>
    <dsp:sp modelId="{C23EFD28-41EB-438A-B1FD-29500E8F93C6}">
      <dsp:nvSpPr>
        <dsp:cNvPr id="0" name=""/>
        <dsp:cNvSpPr/>
      </dsp:nvSpPr>
      <dsp:spPr>
        <a:xfrm>
          <a:off x="2756706" y="49196"/>
          <a:ext cx="1208085" cy="30202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0" kern="1200"/>
            <a:t>Renta Presuntiva </a:t>
          </a:r>
        </a:p>
      </dsp:txBody>
      <dsp:txXfrm>
        <a:off x="2765552" y="58042"/>
        <a:ext cx="1190393" cy="284329"/>
      </dsp:txXfrm>
    </dsp:sp>
    <dsp:sp modelId="{8FAA5453-60A8-4401-814B-E7AA9B2C71A6}">
      <dsp:nvSpPr>
        <dsp:cNvPr id="0" name=""/>
        <dsp:cNvSpPr/>
      </dsp:nvSpPr>
      <dsp:spPr>
        <a:xfrm rot="5400000">
          <a:off x="3334323" y="377644"/>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8481401F-DBA4-4CC0-A5F2-54A811F47F8D}">
      <dsp:nvSpPr>
        <dsp:cNvPr id="0" name=""/>
        <dsp:cNvSpPr/>
      </dsp:nvSpPr>
      <dsp:spPr>
        <a:xfrm>
          <a:off x="2756706" y="456925"/>
          <a:ext cx="1208085" cy="302021"/>
        </a:xfrm>
        <a:prstGeom prst="roundRect">
          <a:avLst>
            <a:gd name="adj" fmla="val 10000"/>
          </a:avLst>
        </a:prstGeom>
        <a:solidFill>
          <a:schemeClr val="accent5"/>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2018: 3,5% </a:t>
          </a:r>
        </a:p>
      </dsp:txBody>
      <dsp:txXfrm>
        <a:off x="2765552" y="465771"/>
        <a:ext cx="1190393" cy="284329"/>
      </dsp:txXfrm>
    </dsp:sp>
    <dsp:sp modelId="{D02CDDF7-9455-4D90-9A03-720BC050A6C8}">
      <dsp:nvSpPr>
        <dsp:cNvPr id="0" name=""/>
        <dsp:cNvSpPr/>
      </dsp:nvSpPr>
      <dsp:spPr>
        <a:xfrm rot="5400000">
          <a:off x="3334323" y="785373"/>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AEDB5F3-D380-4691-8769-D239A3DDA244}">
      <dsp:nvSpPr>
        <dsp:cNvPr id="0" name=""/>
        <dsp:cNvSpPr/>
      </dsp:nvSpPr>
      <dsp:spPr>
        <a:xfrm>
          <a:off x="2756706" y="864654"/>
          <a:ext cx="1208085" cy="302021"/>
        </a:xfrm>
        <a:prstGeom prst="roundRect">
          <a:avLst>
            <a:gd name="adj" fmla="val 10000"/>
          </a:avLst>
        </a:prstGeom>
        <a:solidFill>
          <a:schemeClr val="accent5"/>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2019: 1,5%</a:t>
          </a:r>
        </a:p>
      </dsp:txBody>
      <dsp:txXfrm>
        <a:off x="2765552" y="873500"/>
        <a:ext cx="1190393" cy="284329"/>
      </dsp:txXfrm>
    </dsp:sp>
    <dsp:sp modelId="{B9495E55-9E51-4041-9A09-E2E10FACAA87}">
      <dsp:nvSpPr>
        <dsp:cNvPr id="0" name=""/>
        <dsp:cNvSpPr/>
      </dsp:nvSpPr>
      <dsp:spPr>
        <a:xfrm rot="5400000">
          <a:off x="3334323" y="1193102"/>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344E2047-BDC0-4597-A058-80A69ABADC3D}">
      <dsp:nvSpPr>
        <dsp:cNvPr id="0" name=""/>
        <dsp:cNvSpPr/>
      </dsp:nvSpPr>
      <dsp:spPr>
        <a:xfrm>
          <a:off x="2756706" y="1272383"/>
          <a:ext cx="1208085" cy="302021"/>
        </a:xfrm>
        <a:prstGeom prst="roundRect">
          <a:avLst>
            <a:gd name="adj" fmla="val 10000"/>
          </a:avLst>
        </a:prstGeom>
        <a:solidFill>
          <a:schemeClr val="accent5"/>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2020: 0,5%</a:t>
          </a:r>
        </a:p>
      </dsp:txBody>
      <dsp:txXfrm>
        <a:off x="2765552" y="1281229"/>
        <a:ext cx="1190393" cy="284329"/>
      </dsp:txXfrm>
    </dsp:sp>
    <dsp:sp modelId="{40D734E5-E8C2-4755-B601-CBD809C14BC5}">
      <dsp:nvSpPr>
        <dsp:cNvPr id="0" name=""/>
        <dsp:cNvSpPr/>
      </dsp:nvSpPr>
      <dsp:spPr>
        <a:xfrm rot="5400000">
          <a:off x="3334323" y="1600831"/>
          <a:ext cx="52853" cy="52853"/>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10DC544-D70E-4FB0-A606-0B6244E47A77}">
      <dsp:nvSpPr>
        <dsp:cNvPr id="0" name=""/>
        <dsp:cNvSpPr/>
      </dsp:nvSpPr>
      <dsp:spPr>
        <a:xfrm>
          <a:off x="2756706" y="1680112"/>
          <a:ext cx="1208085" cy="302021"/>
        </a:xfrm>
        <a:prstGeom prst="roundRect">
          <a:avLst>
            <a:gd name="adj" fmla="val 10000"/>
          </a:avLst>
        </a:prstGeom>
        <a:solidFill>
          <a:schemeClr val="accent5"/>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CO" sz="900" b="0" kern="1200"/>
            <a:t>2021: 0%</a:t>
          </a:r>
        </a:p>
      </dsp:txBody>
      <dsp:txXfrm>
        <a:off x="2765552" y="1688958"/>
        <a:ext cx="1190393" cy="284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A427C-C9B2-4DD3-A108-15D8D10C6E08}">
      <dsp:nvSpPr>
        <dsp:cNvPr id="0" name=""/>
        <dsp:cNvSpPr/>
      </dsp:nvSpPr>
      <dsp:spPr>
        <a:xfrm>
          <a:off x="0" y="-34016"/>
          <a:ext cx="1600103" cy="3514553"/>
        </a:xfrm>
        <a:prstGeom prst="roundRect">
          <a:avLst>
            <a:gd name="adj" fmla="val 1000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s-CO" sz="1200" b="1" kern="1200">
              <a:solidFill>
                <a:schemeClr val="tx2"/>
              </a:solidFill>
            </a:rPr>
            <a:t>¿Qué es?</a:t>
          </a:r>
          <a:r>
            <a:rPr lang="es-CO" sz="1200" b="0" kern="1200">
              <a:solidFill>
                <a:schemeClr val="tx1"/>
              </a:solidFill>
            </a:rPr>
            <a:t> Disminución de término de firmeza de 3 años a 6 o 12 meses.</a:t>
          </a:r>
        </a:p>
      </dsp:txBody>
      <dsp:txXfrm>
        <a:off x="0" y="1371804"/>
        <a:ext cx="1600103" cy="1405821"/>
      </dsp:txXfrm>
    </dsp:sp>
    <dsp:sp modelId="{6558F71B-51C7-479C-8CCD-516A226E5AB8}">
      <dsp:nvSpPr>
        <dsp:cNvPr id="0" name=""/>
        <dsp:cNvSpPr/>
      </dsp:nvSpPr>
      <dsp:spPr>
        <a:xfrm>
          <a:off x="214878" y="176856"/>
          <a:ext cx="1170346" cy="117034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780450-7830-446E-960A-6ECCF2F9D789}">
      <dsp:nvSpPr>
        <dsp:cNvPr id="0" name=""/>
        <dsp:cNvSpPr/>
      </dsp:nvSpPr>
      <dsp:spPr>
        <a:xfrm>
          <a:off x="1634314" y="-34016"/>
          <a:ext cx="1600103" cy="3514553"/>
        </a:xfrm>
        <a:prstGeom prst="roundRect">
          <a:avLst>
            <a:gd name="adj" fmla="val 1000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endParaRPr lang="es-MX" sz="1200" b="0" kern="1200">
            <a:solidFill>
              <a:schemeClr val="tx1"/>
            </a:solidFill>
          </a:endParaRPr>
        </a:p>
        <a:p>
          <a:pPr marL="0" lvl="0" indent="0" algn="l" defTabSz="533400" rtl="0">
            <a:lnSpc>
              <a:spcPct val="90000"/>
            </a:lnSpc>
            <a:spcBef>
              <a:spcPct val="0"/>
            </a:spcBef>
            <a:spcAft>
              <a:spcPct val="35000"/>
            </a:spcAft>
            <a:buNone/>
          </a:pPr>
          <a:r>
            <a:rPr lang="es-MX" sz="1200" b="1" kern="1200">
              <a:solidFill>
                <a:schemeClr val="tx2"/>
              </a:solidFill>
            </a:rPr>
            <a:t>¿Cuándo aplica?</a:t>
          </a:r>
          <a:r>
            <a:rPr lang="es-MX" sz="1200" b="1" kern="1200">
              <a:solidFill>
                <a:schemeClr val="tx2"/>
              </a:solidFill>
              <a:latin typeface="Trebuchet MS"/>
            </a:rPr>
            <a:t> </a:t>
          </a:r>
          <a:endParaRPr lang="es-MX" sz="1200" b="1" kern="1200">
            <a:solidFill>
              <a:schemeClr val="tx2"/>
            </a:solidFill>
          </a:endParaRPr>
        </a:p>
        <a:p>
          <a:pPr marL="0" lvl="0" indent="0" algn="l" defTabSz="533400">
            <a:lnSpc>
              <a:spcPct val="90000"/>
            </a:lnSpc>
            <a:spcBef>
              <a:spcPct val="0"/>
            </a:spcBef>
            <a:spcAft>
              <a:spcPct val="35000"/>
            </a:spcAft>
            <a:buNone/>
          </a:pPr>
          <a:r>
            <a:rPr lang="en-US" sz="1200" b="0" kern="1200" err="1">
              <a:solidFill>
                <a:schemeClr val="tx1"/>
              </a:solidFill>
            </a:rPr>
            <a:t>Aumento</a:t>
          </a:r>
          <a:r>
            <a:rPr lang="en-US" sz="1200" b="0" kern="1200">
              <a:solidFill>
                <a:schemeClr val="tx1"/>
              </a:solidFill>
            </a:rPr>
            <a:t> de I.R </a:t>
          </a:r>
          <a:r>
            <a:rPr lang="en-US" sz="1200" b="0" kern="1200" err="1">
              <a:solidFill>
                <a:schemeClr val="tx1"/>
              </a:solidFill>
            </a:rPr>
            <a:t>en</a:t>
          </a:r>
          <a:r>
            <a:rPr lang="en-US" sz="1200" b="0" kern="1200">
              <a:solidFill>
                <a:schemeClr val="tx1"/>
              </a:solidFill>
            </a:rPr>
            <a:t> </a:t>
          </a:r>
          <a:r>
            <a:rPr lang="en-US" sz="1200" b="0" kern="1200">
              <a:solidFill>
                <a:schemeClr val="accent2"/>
              </a:solidFill>
            </a:rPr>
            <a:t>30% </a:t>
          </a:r>
          <a:r>
            <a:rPr lang="en-US" sz="1200" b="0" kern="1200">
              <a:solidFill>
                <a:schemeClr val="tx1"/>
              </a:solidFill>
            </a:rPr>
            <a:t>/ </a:t>
          </a:r>
          <a:r>
            <a:rPr lang="en-US" sz="1200" b="0" kern="1200">
              <a:solidFill>
                <a:srgbClr val="FF0000"/>
              </a:solidFill>
            </a:rPr>
            <a:t>35%: </a:t>
          </a:r>
          <a:r>
            <a:rPr lang="en-US" sz="1200" b="0" kern="1200">
              <a:solidFill>
                <a:schemeClr val="tx1"/>
              </a:solidFill>
            </a:rPr>
            <a:t>6 meses.</a:t>
          </a:r>
        </a:p>
        <a:p>
          <a:pPr marL="0" lvl="0" indent="0" algn="l" defTabSz="533400">
            <a:lnSpc>
              <a:spcPct val="90000"/>
            </a:lnSpc>
            <a:spcBef>
              <a:spcPct val="0"/>
            </a:spcBef>
            <a:spcAft>
              <a:spcPct val="35000"/>
            </a:spcAft>
            <a:buNone/>
          </a:pPr>
          <a:r>
            <a:rPr lang="en-US" sz="1200" b="0" kern="1200" err="1">
              <a:solidFill>
                <a:schemeClr val="tx1"/>
              </a:solidFill>
            </a:rPr>
            <a:t>Aumento</a:t>
          </a:r>
          <a:r>
            <a:rPr lang="en-US" sz="1200" b="0" kern="1200">
              <a:solidFill>
                <a:schemeClr val="tx1"/>
              </a:solidFill>
            </a:rPr>
            <a:t> de IR </a:t>
          </a:r>
          <a:r>
            <a:rPr lang="en-US" sz="1200" b="0" kern="1200" err="1">
              <a:solidFill>
                <a:schemeClr val="tx1"/>
              </a:solidFill>
            </a:rPr>
            <a:t>en</a:t>
          </a:r>
          <a:r>
            <a:rPr lang="en-US" sz="1200" b="0" kern="1200">
              <a:solidFill>
                <a:schemeClr val="tx1"/>
              </a:solidFill>
            </a:rPr>
            <a:t> </a:t>
          </a:r>
          <a:r>
            <a:rPr lang="en-US" sz="1200" b="0" kern="1200">
              <a:solidFill>
                <a:schemeClr val="accent2"/>
              </a:solidFill>
            </a:rPr>
            <a:t>20%/ </a:t>
          </a:r>
          <a:r>
            <a:rPr lang="en-US" sz="1200" b="0" kern="1200">
              <a:solidFill>
                <a:srgbClr val="FF0000"/>
              </a:solidFill>
            </a:rPr>
            <a:t>25%: </a:t>
          </a:r>
          <a:r>
            <a:rPr lang="en-US" sz="1200" b="0" kern="1200">
              <a:solidFill>
                <a:schemeClr val="tx1"/>
              </a:solidFill>
            </a:rPr>
            <a:t>12 meses.</a:t>
          </a:r>
        </a:p>
        <a:p>
          <a:pPr marL="0" lvl="0" indent="0" algn="l" defTabSz="533400">
            <a:lnSpc>
              <a:spcPct val="90000"/>
            </a:lnSpc>
            <a:spcBef>
              <a:spcPct val="0"/>
            </a:spcBef>
            <a:spcAft>
              <a:spcPct val="35000"/>
            </a:spcAft>
            <a:buNone/>
          </a:pPr>
          <a:endParaRPr lang="en-US" sz="1200" b="0" kern="1200">
            <a:solidFill>
              <a:schemeClr val="tx1"/>
            </a:solidFill>
          </a:endParaRPr>
        </a:p>
      </dsp:txBody>
      <dsp:txXfrm>
        <a:off x="1634314" y="1371804"/>
        <a:ext cx="1600103" cy="1405821"/>
      </dsp:txXfrm>
    </dsp:sp>
    <dsp:sp modelId="{74BE9CD8-F781-4365-B732-3BD75B05D79F}">
      <dsp:nvSpPr>
        <dsp:cNvPr id="0" name=""/>
        <dsp:cNvSpPr/>
      </dsp:nvSpPr>
      <dsp:spPr>
        <a:xfrm>
          <a:off x="1862985" y="176856"/>
          <a:ext cx="1170346" cy="117034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98BF2-C4E8-48A4-910A-96F135ACAA1B}">
      <dsp:nvSpPr>
        <dsp:cNvPr id="0" name=""/>
        <dsp:cNvSpPr/>
      </dsp:nvSpPr>
      <dsp:spPr>
        <a:xfrm>
          <a:off x="3293525" y="-34016"/>
          <a:ext cx="1600103" cy="3514553"/>
        </a:xfrm>
        <a:prstGeom prst="roundRect">
          <a:avLst>
            <a:gd name="adj" fmla="val 1000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s-MX" sz="1200" b="0" kern="1200">
              <a:solidFill>
                <a:schemeClr val="tx1"/>
              </a:solidFill>
            </a:rPr>
            <a:t>Se podrán corregir las declaraciones dentro del </a:t>
          </a:r>
          <a:r>
            <a:rPr lang="es-MX" sz="1200" b="1" kern="1200">
              <a:solidFill>
                <a:schemeClr val="tx2"/>
              </a:solidFill>
            </a:rPr>
            <a:t>nuevo </a:t>
          </a:r>
          <a:r>
            <a:rPr lang="es-MX" sz="1200" b="1" kern="1200">
              <a:solidFill>
                <a:schemeClr val="tx2"/>
              </a:solidFill>
              <a:latin typeface="Trebuchet MS"/>
            </a:rPr>
            <a:t>término</a:t>
          </a:r>
          <a:r>
            <a:rPr lang="es-MX" sz="1200" b="1" kern="1200">
              <a:solidFill>
                <a:schemeClr val="tx2"/>
              </a:solidFill>
            </a:rPr>
            <a:t> de firmeza </a:t>
          </a:r>
          <a:r>
            <a:rPr lang="es-MX" sz="1200" b="0" kern="1200">
              <a:solidFill>
                <a:schemeClr val="tx1"/>
              </a:solidFill>
            </a:rPr>
            <a:t>sin que ello afecte el beneficio.</a:t>
          </a:r>
          <a:endParaRPr lang="en-US" sz="1200" b="0" kern="1200">
            <a:solidFill>
              <a:schemeClr val="tx1"/>
            </a:solidFill>
          </a:endParaRPr>
        </a:p>
      </dsp:txBody>
      <dsp:txXfrm>
        <a:off x="3293525" y="1371804"/>
        <a:ext cx="1600103" cy="1405821"/>
      </dsp:txXfrm>
    </dsp:sp>
    <dsp:sp modelId="{E2EA7D8E-8F68-49DD-AC00-3A39B6702790}">
      <dsp:nvSpPr>
        <dsp:cNvPr id="0" name=""/>
        <dsp:cNvSpPr/>
      </dsp:nvSpPr>
      <dsp:spPr>
        <a:xfrm>
          <a:off x="3511092" y="176856"/>
          <a:ext cx="1170346" cy="117034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5733D-C210-4FA9-BED9-31F61F7DC24F}">
      <dsp:nvSpPr>
        <dsp:cNvPr id="0" name=""/>
        <dsp:cNvSpPr/>
      </dsp:nvSpPr>
      <dsp:spPr>
        <a:xfrm>
          <a:off x="4944321" y="-34016"/>
          <a:ext cx="1600103" cy="3514553"/>
        </a:xfrm>
        <a:prstGeom prst="roundRect">
          <a:avLst>
            <a:gd name="adj" fmla="val 1000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b="0" kern="1200">
              <a:solidFill>
                <a:schemeClr val="tx1"/>
              </a:solidFill>
            </a:rPr>
            <a:t>En </a:t>
          </a:r>
          <a:r>
            <a:rPr lang="en-US" sz="1200" b="0" kern="1200" err="1">
              <a:solidFill>
                <a:schemeClr val="tx1"/>
              </a:solidFill>
            </a:rPr>
            <a:t>caso</a:t>
          </a:r>
          <a:r>
            <a:rPr lang="en-US" sz="1200" b="0" kern="1200">
              <a:solidFill>
                <a:schemeClr val="tx1"/>
              </a:solidFill>
            </a:rPr>
            <a:t> de que </a:t>
          </a:r>
          <a:r>
            <a:rPr lang="en-US" sz="1200" b="0" kern="1200" err="1">
              <a:solidFill>
                <a:schemeClr val="tx1"/>
              </a:solidFill>
            </a:rPr>
            <a:t>haya</a:t>
          </a:r>
          <a:r>
            <a:rPr lang="en-US" sz="1200" b="0" kern="1200">
              <a:solidFill>
                <a:schemeClr val="tx1"/>
              </a:solidFill>
            </a:rPr>
            <a:t> </a:t>
          </a:r>
          <a:r>
            <a:rPr lang="en-US" sz="1200" b="0" kern="1200" err="1">
              <a:solidFill>
                <a:schemeClr val="tx1"/>
              </a:solidFill>
            </a:rPr>
            <a:t>saldo</a:t>
          </a:r>
          <a:r>
            <a:rPr lang="en-US" sz="1200" b="0" kern="1200">
              <a:solidFill>
                <a:schemeClr val="tx1"/>
              </a:solidFill>
            </a:rPr>
            <a:t> a favor, </a:t>
          </a:r>
          <a:r>
            <a:rPr lang="es-419" sz="1200" b="0" i="0" kern="1200">
              <a:solidFill>
                <a:schemeClr val="tx1"/>
              </a:solidFill>
            </a:rPr>
            <a:t>este </a:t>
          </a:r>
          <a:r>
            <a:rPr lang="es-419" sz="1200" b="1" i="0" kern="1200">
              <a:solidFill>
                <a:schemeClr val="tx2"/>
              </a:solidFill>
            </a:rPr>
            <a:t>deberá solicitarse</a:t>
          </a:r>
          <a:r>
            <a:rPr lang="es-419" sz="1200" b="0" i="0" kern="1200">
              <a:solidFill>
                <a:schemeClr val="tx1"/>
              </a:solidFill>
            </a:rPr>
            <a:t> dentro del nuevo término de firmeza.</a:t>
          </a:r>
          <a:endParaRPr lang="en-US" sz="1200" b="0" kern="1200">
            <a:solidFill>
              <a:schemeClr val="tx1"/>
            </a:solidFill>
          </a:endParaRPr>
        </a:p>
      </dsp:txBody>
      <dsp:txXfrm>
        <a:off x="4944321" y="1371804"/>
        <a:ext cx="1600103" cy="1405821"/>
      </dsp:txXfrm>
    </dsp:sp>
    <dsp:sp modelId="{15B6599F-DC86-4A0C-BDE8-BBB34933D2F6}">
      <dsp:nvSpPr>
        <dsp:cNvPr id="0" name=""/>
        <dsp:cNvSpPr/>
      </dsp:nvSpPr>
      <dsp:spPr>
        <a:xfrm>
          <a:off x="5159199" y="176856"/>
          <a:ext cx="1170346" cy="117034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E972B7-2DD3-4366-897C-F73FA0EF71E4}">
      <dsp:nvSpPr>
        <dsp:cNvPr id="0" name=""/>
        <dsp:cNvSpPr/>
      </dsp:nvSpPr>
      <dsp:spPr>
        <a:xfrm>
          <a:off x="6592428" y="-34016"/>
          <a:ext cx="1600103" cy="3514553"/>
        </a:xfrm>
        <a:prstGeom prst="roundRect">
          <a:avLst>
            <a:gd name="adj" fmla="val 10000"/>
          </a:avLst>
        </a:prstGeom>
        <a:no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s-ES" sz="1200" b="0" kern="1200">
              <a:solidFill>
                <a:schemeClr val="tx1"/>
              </a:solidFill>
            </a:rPr>
            <a:t>Para la aplicación del beneficio la declaración debió </a:t>
          </a:r>
          <a:r>
            <a:rPr lang="es-ES" sz="1200" b="1" kern="1200">
              <a:solidFill>
                <a:schemeClr val="tx2"/>
              </a:solidFill>
            </a:rPr>
            <a:t>presentarse y pagarse</a:t>
          </a:r>
          <a:r>
            <a:rPr lang="es-ES" sz="1200" b="0" kern="1200">
              <a:solidFill>
                <a:schemeClr val="tx1"/>
              </a:solidFill>
            </a:rPr>
            <a:t> a tiempo y las retenciones deben ser reales.</a:t>
          </a:r>
          <a:endParaRPr lang="en-US" sz="1200" b="0" kern="1200">
            <a:solidFill>
              <a:schemeClr val="tx1"/>
            </a:solidFill>
          </a:endParaRPr>
        </a:p>
      </dsp:txBody>
      <dsp:txXfrm>
        <a:off x="6592428" y="1371804"/>
        <a:ext cx="1600103" cy="1405821"/>
      </dsp:txXfrm>
    </dsp:sp>
    <dsp:sp modelId="{E7F52B24-60B5-409B-8355-27A0BC1D5674}">
      <dsp:nvSpPr>
        <dsp:cNvPr id="0" name=""/>
        <dsp:cNvSpPr/>
      </dsp:nvSpPr>
      <dsp:spPr>
        <a:xfrm>
          <a:off x="6807306" y="176856"/>
          <a:ext cx="1170346" cy="1170346"/>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EF354D-436E-488B-B45C-FDF86FC7ECEF}">
      <dsp:nvSpPr>
        <dsp:cNvPr id="0" name=""/>
        <dsp:cNvSpPr/>
      </dsp:nvSpPr>
      <dsp:spPr>
        <a:xfrm>
          <a:off x="327701" y="2533863"/>
          <a:ext cx="7537129" cy="1014705"/>
        </a:xfrm>
        <a:prstGeom prst="leftRightArrow">
          <a:avLst/>
        </a:prstGeom>
        <a:solidFill>
          <a:schemeClr val="tx1"/>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AEC6A-020A-4814-88A8-7866CD664EC8}">
      <dsp:nvSpPr>
        <dsp:cNvPr id="0" name=""/>
        <dsp:cNvSpPr/>
      </dsp:nvSpPr>
      <dsp:spPr>
        <a:xfrm>
          <a:off x="0" y="624477"/>
          <a:ext cx="2056671" cy="340030"/>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r>
            <a:rPr lang="es-CO" sz="1100" b="1" kern="1200"/>
            <a:t>Pérdidas Fiscales	</a:t>
          </a:r>
        </a:p>
      </dsp:txBody>
      <dsp:txXfrm>
        <a:off x="170015" y="624477"/>
        <a:ext cx="1716641" cy="340030"/>
      </dsp:txXfrm>
    </dsp:sp>
    <dsp:sp modelId="{BEF9656E-569B-48BA-A246-75AD8393B2E2}">
      <dsp:nvSpPr>
        <dsp:cNvPr id="0" name=""/>
        <dsp:cNvSpPr/>
      </dsp:nvSpPr>
      <dsp:spPr>
        <a:xfrm>
          <a:off x="1832395" y="630636"/>
          <a:ext cx="1734932" cy="35245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r>
            <a:rPr lang="es-CO" sz="1100" b="1" kern="1200"/>
            <a:t>Activos por impuestos diferidos</a:t>
          </a:r>
        </a:p>
      </dsp:txBody>
      <dsp:txXfrm>
        <a:off x="2008623" y="630636"/>
        <a:ext cx="1382476" cy="352456"/>
      </dsp:txXfrm>
    </dsp:sp>
    <dsp:sp modelId="{B89454FE-2EEB-4578-AE81-31137D402443}">
      <dsp:nvSpPr>
        <dsp:cNvPr id="0" name=""/>
        <dsp:cNvSpPr/>
      </dsp:nvSpPr>
      <dsp:spPr>
        <a:xfrm>
          <a:off x="3342225" y="621443"/>
          <a:ext cx="2251025" cy="370842"/>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r>
            <a:rPr lang="es-CO" sz="1100" b="1" i="0" kern="1200"/>
            <a:t>Expectativa válida y razonable</a:t>
          </a:r>
          <a:endParaRPr lang="es-CO" sz="1100" b="1" kern="1200"/>
        </a:p>
      </dsp:txBody>
      <dsp:txXfrm>
        <a:off x="3527646" y="621443"/>
        <a:ext cx="1880183" cy="370842"/>
      </dsp:txXfrm>
    </dsp:sp>
    <dsp:sp modelId="{F2DB9D08-0172-40C2-AFBD-E473BE1419B7}">
      <dsp:nvSpPr>
        <dsp:cNvPr id="0" name=""/>
        <dsp:cNvSpPr/>
      </dsp:nvSpPr>
      <dsp:spPr>
        <a:xfrm>
          <a:off x="5368148" y="614010"/>
          <a:ext cx="2251025" cy="385708"/>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l" defTabSz="488950">
            <a:lnSpc>
              <a:spcPct val="90000"/>
            </a:lnSpc>
            <a:spcBef>
              <a:spcPct val="0"/>
            </a:spcBef>
            <a:spcAft>
              <a:spcPct val="35000"/>
            </a:spcAft>
            <a:buNone/>
          </a:pPr>
          <a:r>
            <a:rPr lang="es-CO" sz="1100" b="1" kern="1200"/>
            <a:t>Compensación de perdida</a:t>
          </a:r>
        </a:p>
      </dsp:txBody>
      <dsp:txXfrm>
        <a:off x="5561002" y="614010"/>
        <a:ext cx="1865317" cy="3857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BE459-F8A4-4131-B296-43F9B9AC996F}">
      <dsp:nvSpPr>
        <dsp:cNvPr id="0" name=""/>
        <dsp:cNvSpPr/>
      </dsp:nvSpPr>
      <dsp:spPr>
        <a:xfrm>
          <a:off x="4018" y="1264315"/>
          <a:ext cx="1117475" cy="558737"/>
        </a:xfrm>
        <a:prstGeom prst="roundRect">
          <a:avLst>
            <a:gd name="adj" fmla="val 10000"/>
          </a:avLst>
        </a:prstGeom>
        <a:solidFill>
          <a:schemeClr val="accent2"/>
        </a:solidFill>
        <a:ln w="25400" cap="flat" cmpd="sng" algn="ctr">
          <a:no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solidFill>
                <a:schemeClr val="bg1"/>
              </a:solidFill>
            </a:rPr>
            <a:t>Depreciación</a:t>
          </a:r>
          <a:r>
            <a:rPr lang="es-CO" sz="2000" kern="1200">
              <a:solidFill>
                <a:schemeClr val="bg1"/>
              </a:solidFill>
            </a:rPr>
            <a:t> </a:t>
          </a:r>
        </a:p>
      </dsp:txBody>
      <dsp:txXfrm>
        <a:off x="20383" y="1280680"/>
        <a:ext cx="1084745" cy="526007"/>
      </dsp:txXfrm>
    </dsp:sp>
    <dsp:sp modelId="{5B17FDE0-ABC9-4B7E-871E-F5286C3A3331}">
      <dsp:nvSpPr>
        <dsp:cNvPr id="0" name=""/>
        <dsp:cNvSpPr/>
      </dsp:nvSpPr>
      <dsp:spPr>
        <a:xfrm>
          <a:off x="1121494" y="1527396"/>
          <a:ext cx="446990" cy="32575"/>
        </a:xfrm>
        <a:custGeom>
          <a:avLst/>
          <a:gdLst/>
          <a:ahLst/>
          <a:cxnLst/>
          <a:rect l="0" t="0" r="0" b="0"/>
          <a:pathLst>
            <a:path>
              <a:moveTo>
                <a:pt x="0" y="16287"/>
              </a:moveTo>
              <a:lnTo>
                <a:pt x="446990" y="16287"/>
              </a:lnTo>
            </a:path>
          </a:pathLst>
        </a:custGeom>
        <a:noFill/>
        <a:ln w="317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333814" y="1532509"/>
        <a:ext cx="22349" cy="22349"/>
      </dsp:txXfrm>
    </dsp:sp>
    <dsp:sp modelId="{C535543D-E634-4297-BDA4-3A31D67393C3}">
      <dsp:nvSpPr>
        <dsp:cNvPr id="0" name=""/>
        <dsp:cNvSpPr/>
      </dsp:nvSpPr>
      <dsp:spPr>
        <a:xfrm>
          <a:off x="1568484" y="1264315"/>
          <a:ext cx="1117475" cy="558737"/>
        </a:xfrm>
        <a:prstGeom prst="roundRect">
          <a:avLst>
            <a:gd name="adj" fmla="val 10000"/>
          </a:avLst>
        </a:prstGeom>
        <a:solidFill>
          <a:schemeClr val="tx1"/>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solidFill>
                <a:schemeClr val="bg1"/>
              </a:solidFill>
            </a:rPr>
            <a:t>Suspende</a:t>
          </a:r>
        </a:p>
      </dsp:txBody>
      <dsp:txXfrm>
        <a:off x="1584849" y="1280680"/>
        <a:ext cx="1084745" cy="526007"/>
      </dsp:txXfrm>
    </dsp:sp>
    <dsp:sp modelId="{0A51AEE9-5D79-40D7-B5CD-267CA1BD6D2B}">
      <dsp:nvSpPr>
        <dsp:cNvPr id="0" name=""/>
        <dsp:cNvSpPr/>
      </dsp:nvSpPr>
      <dsp:spPr>
        <a:xfrm rot="17894204">
          <a:off x="2437065" y="1111220"/>
          <a:ext cx="944780" cy="32575"/>
        </a:xfrm>
        <a:custGeom>
          <a:avLst/>
          <a:gdLst/>
          <a:ahLst/>
          <a:cxnLst/>
          <a:rect l="0" t="0" r="0" b="0"/>
          <a:pathLst>
            <a:path>
              <a:moveTo>
                <a:pt x="0" y="16287"/>
              </a:moveTo>
              <a:lnTo>
                <a:pt x="944780" y="16287"/>
              </a:lnTo>
            </a:path>
          </a:pathLst>
        </a:custGeom>
        <a:noFill/>
        <a:ln w="317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885835" y="1103889"/>
        <a:ext cx="47239" cy="47239"/>
      </dsp:txXfrm>
    </dsp:sp>
    <dsp:sp modelId="{40F1DA8E-AD3D-42AA-8500-51492D8C602F}">
      <dsp:nvSpPr>
        <dsp:cNvPr id="0" name=""/>
        <dsp:cNvSpPr/>
      </dsp:nvSpPr>
      <dsp:spPr>
        <a:xfrm>
          <a:off x="3132950" y="337061"/>
          <a:ext cx="1236218" cy="748541"/>
        </a:xfrm>
        <a:prstGeom prst="roundRect">
          <a:avLst>
            <a:gd name="adj" fmla="val 10000"/>
          </a:avLst>
        </a:prstGeom>
        <a:solidFill>
          <a:schemeClr val="accent2"/>
        </a:solid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None/>
          </a:pPr>
          <a:r>
            <a:rPr lang="es-CO" sz="1000" b="0" i="0" kern="1200">
              <a:solidFill>
                <a:schemeClr val="bg1"/>
              </a:solidFill>
            </a:rPr>
            <a:t>Importe en libros de PPyE es igual o inferior a su valor residual.</a:t>
          </a:r>
          <a:endParaRPr lang="es-CO" sz="1000" kern="1200">
            <a:solidFill>
              <a:schemeClr val="bg1"/>
            </a:solidFill>
          </a:endParaRPr>
        </a:p>
      </dsp:txBody>
      <dsp:txXfrm>
        <a:off x="3154874" y="358985"/>
        <a:ext cx="1192370" cy="704693"/>
      </dsp:txXfrm>
    </dsp:sp>
    <dsp:sp modelId="{E1958C0E-8A1F-46DC-95D6-A322D25F2429}">
      <dsp:nvSpPr>
        <dsp:cNvPr id="0" name=""/>
        <dsp:cNvSpPr/>
      </dsp:nvSpPr>
      <dsp:spPr>
        <a:xfrm>
          <a:off x="2685960" y="1527396"/>
          <a:ext cx="446990" cy="32575"/>
        </a:xfrm>
        <a:custGeom>
          <a:avLst/>
          <a:gdLst/>
          <a:ahLst/>
          <a:cxnLst/>
          <a:rect l="0" t="0" r="0" b="0"/>
          <a:pathLst>
            <a:path>
              <a:moveTo>
                <a:pt x="0" y="16287"/>
              </a:moveTo>
              <a:lnTo>
                <a:pt x="446990" y="16287"/>
              </a:lnTo>
            </a:path>
          </a:pathLst>
        </a:custGeom>
        <a:noFill/>
        <a:ln w="317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898280" y="1532509"/>
        <a:ext cx="22349" cy="22349"/>
      </dsp:txXfrm>
    </dsp:sp>
    <dsp:sp modelId="{FE683032-5C27-4954-9048-3E94D0BAB810}">
      <dsp:nvSpPr>
        <dsp:cNvPr id="0" name=""/>
        <dsp:cNvSpPr/>
      </dsp:nvSpPr>
      <dsp:spPr>
        <a:xfrm>
          <a:off x="3132950" y="1169413"/>
          <a:ext cx="1236218" cy="748541"/>
        </a:xfrm>
        <a:prstGeom prst="roundRect">
          <a:avLst>
            <a:gd name="adj" fmla="val 10000"/>
          </a:avLst>
        </a:prstGeom>
        <a:solidFill>
          <a:schemeClr val="accent2"/>
        </a:solidFill>
        <a:ln w="25400" cap="flat" cmpd="sng" algn="ctr">
          <a:no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kern="1200">
              <a:solidFill>
                <a:schemeClr val="bg1"/>
              </a:solidFill>
            </a:rPr>
            <a:t>Depreciado 100%</a:t>
          </a:r>
        </a:p>
      </dsp:txBody>
      <dsp:txXfrm>
        <a:off x="3154874" y="1191337"/>
        <a:ext cx="1192370" cy="704693"/>
      </dsp:txXfrm>
    </dsp:sp>
    <dsp:sp modelId="{29812D7B-9128-445B-A107-599555F0F194}">
      <dsp:nvSpPr>
        <dsp:cNvPr id="0" name=""/>
        <dsp:cNvSpPr/>
      </dsp:nvSpPr>
      <dsp:spPr>
        <a:xfrm rot="3705796">
          <a:off x="2437065" y="1943572"/>
          <a:ext cx="944780" cy="32575"/>
        </a:xfrm>
        <a:custGeom>
          <a:avLst/>
          <a:gdLst/>
          <a:ahLst/>
          <a:cxnLst/>
          <a:rect l="0" t="0" r="0" b="0"/>
          <a:pathLst>
            <a:path>
              <a:moveTo>
                <a:pt x="0" y="16287"/>
              </a:moveTo>
              <a:lnTo>
                <a:pt x="944780" y="16287"/>
              </a:lnTo>
            </a:path>
          </a:pathLst>
        </a:custGeom>
        <a:noFill/>
        <a:ln w="317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885835" y="1936240"/>
        <a:ext cx="47239" cy="47239"/>
      </dsp:txXfrm>
    </dsp:sp>
    <dsp:sp modelId="{F8C58998-56E2-4325-83A9-3DCA605ADFEE}">
      <dsp:nvSpPr>
        <dsp:cNvPr id="0" name=""/>
        <dsp:cNvSpPr/>
      </dsp:nvSpPr>
      <dsp:spPr>
        <a:xfrm>
          <a:off x="3132950" y="2001765"/>
          <a:ext cx="1236218" cy="748541"/>
        </a:xfrm>
        <a:prstGeom prst="roundRect">
          <a:avLst>
            <a:gd name="adj" fmla="val 10000"/>
          </a:avLst>
        </a:prstGeom>
        <a:solidFill>
          <a:schemeClr val="accent2"/>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None/>
          </a:pPr>
          <a:r>
            <a:rPr lang="es-CO" sz="1000" b="0" i="0" kern="1200">
              <a:solidFill>
                <a:schemeClr val="bg1"/>
              </a:solidFill>
            </a:rPr>
            <a:t>Utilice un método de depreciación en función del uso.</a:t>
          </a:r>
          <a:endParaRPr lang="es-CO" sz="1000" kern="1200">
            <a:solidFill>
              <a:schemeClr val="bg1"/>
            </a:solidFill>
          </a:endParaRPr>
        </a:p>
      </dsp:txBody>
      <dsp:txXfrm>
        <a:off x="3154874" y="2023689"/>
        <a:ext cx="1192370" cy="704693"/>
      </dsp:txXfrm>
    </dsp:sp>
    <dsp:sp modelId="{0C0D7C83-0B52-419E-A373-3E9A9AE402BF}">
      <dsp:nvSpPr>
        <dsp:cNvPr id="0" name=""/>
        <dsp:cNvSpPr/>
      </dsp:nvSpPr>
      <dsp:spPr>
        <a:xfrm rot="21306353">
          <a:off x="4368769" y="2350378"/>
          <a:ext cx="219658" cy="32575"/>
        </a:xfrm>
        <a:custGeom>
          <a:avLst/>
          <a:gdLst/>
          <a:ahLst/>
          <a:cxnLst/>
          <a:rect l="0" t="0" r="0" b="0"/>
          <a:pathLst>
            <a:path>
              <a:moveTo>
                <a:pt x="0" y="16287"/>
              </a:moveTo>
              <a:lnTo>
                <a:pt x="219658" y="16287"/>
              </a:lnTo>
            </a:path>
          </a:pathLst>
        </a:custGeom>
        <a:noFill/>
        <a:ln w="317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473106" y="2361174"/>
        <a:ext cx="10982" cy="10982"/>
      </dsp:txXfrm>
    </dsp:sp>
    <dsp:sp modelId="{0CB158AB-48A2-4B26-BA94-C1DD779F23CC}">
      <dsp:nvSpPr>
        <dsp:cNvPr id="0" name=""/>
        <dsp:cNvSpPr/>
      </dsp:nvSpPr>
      <dsp:spPr>
        <a:xfrm>
          <a:off x="4588027" y="2077927"/>
          <a:ext cx="1117475" cy="558737"/>
        </a:xfrm>
        <a:prstGeom prst="roundRect">
          <a:avLst>
            <a:gd name="adj" fmla="val 10000"/>
          </a:avLst>
        </a:prstGeom>
        <a:solidFill>
          <a:schemeClr val="tx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None/>
          </a:pPr>
          <a:r>
            <a:rPr lang="es-CO" sz="1000" kern="1200">
              <a:solidFill>
                <a:schemeClr val="bg1"/>
              </a:solidFill>
            </a:rPr>
            <a:t> Ej. Unidades   producidas.</a:t>
          </a:r>
        </a:p>
      </dsp:txBody>
      <dsp:txXfrm>
        <a:off x="4604392" y="2094292"/>
        <a:ext cx="1084745" cy="526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57DE3-DE30-4473-BFFA-D16F770C92A3}">
      <dsp:nvSpPr>
        <dsp:cNvPr id="0" name=""/>
        <dsp:cNvSpPr/>
      </dsp:nvSpPr>
      <dsp:spPr>
        <a:xfrm>
          <a:off x="7698304" y="1753165"/>
          <a:ext cx="103513" cy="1788820"/>
        </a:xfrm>
        <a:custGeom>
          <a:avLst/>
          <a:gdLst/>
          <a:ahLst/>
          <a:cxnLst/>
          <a:rect l="0" t="0" r="0" b="0"/>
          <a:pathLst>
            <a:path>
              <a:moveTo>
                <a:pt x="0" y="0"/>
              </a:moveTo>
              <a:lnTo>
                <a:pt x="0" y="2087389"/>
              </a:lnTo>
              <a:lnTo>
                <a:pt x="103513" y="2087389"/>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665BDD76-55B0-4FCB-B037-E0424A262DF0}">
      <dsp:nvSpPr>
        <dsp:cNvPr id="0" name=""/>
        <dsp:cNvSpPr/>
      </dsp:nvSpPr>
      <dsp:spPr>
        <a:xfrm>
          <a:off x="7698304" y="1753165"/>
          <a:ext cx="117071" cy="695436"/>
        </a:xfrm>
        <a:custGeom>
          <a:avLst/>
          <a:gdLst/>
          <a:ahLst/>
          <a:cxnLst/>
          <a:rect l="0" t="0" r="0" b="0"/>
          <a:pathLst>
            <a:path>
              <a:moveTo>
                <a:pt x="0" y="0"/>
              </a:moveTo>
              <a:lnTo>
                <a:pt x="0" y="844720"/>
              </a:lnTo>
              <a:lnTo>
                <a:pt x="117071" y="844720"/>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F40E0B8F-5D9C-4A67-B6BB-2007A55E021C}">
      <dsp:nvSpPr>
        <dsp:cNvPr id="0" name=""/>
        <dsp:cNvSpPr/>
      </dsp:nvSpPr>
      <dsp:spPr>
        <a:xfrm>
          <a:off x="7515569" y="1022247"/>
          <a:ext cx="604121" cy="204183"/>
        </a:xfrm>
        <a:custGeom>
          <a:avLst/>
          <a:gdLst/>
          <a:ahLst/>
          <a:cxnLst/>
          <a:rect l="0" t="0" r="0" b="0"/>
          <a:pathLst>
            <a:path>
              <a:moveTo>
                <a:pt x="0" y="0"/>
              </a:moveTo>
              <a:lnTo>
                <a:pt x="0" y="93569"/>
              </a:lnTo>
              <a:lnTo>
                <a:pt x="604121" y="93569"/>
              </a:lnTo>
              <a:lnTo>
                <a:pt x="604121" y="204183"/>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5524E29E-7B63-409E-A1FE-607975252FCF}">
      <dsp:nvSpPr>
        <dsp:cNvPr id="0" name=""/>
        <dsp:cNvSpPr/>
      </dsp:nvSpPr>
      <dsp:spPr>
        <a:xfrm>
          <a:off x="5765643" y="1758795"/>
          <a:ext cx="199653" cy="1878918"/>
        </a:xfrm>
        <a:custGeom>
          <a:avLst/>
          <a:gdLst/>
          <a:ahLst/>
          <a:cxnLst/>
          <a:rect l="0" t="0" r="0" b="0"/>
          <a:pathLst>
            <a:path>
              <a:moveTo>
                <a:pt x="0" y="0"/>
              </a:moveTo>
              <a:lnTo>
                <a:pt x="0" y="1878918"/>
              </a:lnTo>
              <a:lnTo>
                <a:pt x="199653" y="1878918"/>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B4945B76-0B13-4591-9E4E-9309763AF3F5}">
      <dsp:nvSpPr>
        <dsp:cNvPr id="0" name=""/>
        <dsp:cNvSpPr/>
      </dsp:nvSpPr>
      <dsp:spPr>
        <a:xfrm>
          <a:off x="5765643" y="1758795"/>
          <a:ext cx="192995" cy="737546"/>
        </a:xfrm>
        <a:custGeom>
          <a:avLst/>
          <a:gdLst/>
          <a:ahLst/>
          <a:cxnLst/>
          <a:rect l="0" t="0" r="0" b="0"/>
          <a:pathLst>
            <a:path>
              <a:moveTo>
                <a:pt x="0" y="0"/>
              </a:moveTo>
              <a:lnTo>
                <a:pt x="0" y="737546"/>
              </a:lnTo>
              <a:lnTo>
                <a:pt x="192995" y="737546"/>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9468CDDF-297D-430E-A946-7E24DFCDD83E}">
      <dsp:nvSpPr>
        <dsp:cNvPr id="0" name=""/>
        <dsp:cNvSpPr/>
      </dsp:nvSpPr>
      <dsp:spPr>
        <a:xfrm>
          <a:off x="6187030" y="1022247"/>
          <a:ext cx="1328539" cy="209813"/>
        </a:xfrm>
        <a:custGeom>
          <a:avLst/>
          <a:gdLst/>
          <a:ahLst/>
          <a:cxnLst/>
          <a:rect l="0" t="0" r="0" b="0"/>
          <a:pathLst>
            <a:path>
              <a:moveTo>
                <a:pt x="1328539" y="0"/>
              </a:moveTo>
              <a:lnTo>
                <a:pt x="1328539" y="99199"/>
              </a:lnTo>
              <a:lnTo>
                <a:pt x="0" y="99199"/>
              </a:lnTo>
              <a:lnTo>
                <a:pt x="0" y="209813"/>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1542DDE3-5BBF-44C5-BD81-0FF664B56DE2}">
      <dsp:nvSpPr>
        <dsp:cNvPr id="0" name=""/>
        <dsp:cNvSpPr/>
      </dsp:nvSpPr>
      <dsp:spPr>
        <a:xfrm>
          <a:off x="5499230" y="359069"/>
          <a:ext cx="2016339" cy="222923"/>
        </a:xfrm>
        <a:custGeom>
          <a:avLst/>
          <a:gdLst/>
          <a:ahLst/>
          <a:cxnLst/>
          <a:rect l="0" t="0" r="0" b="0"/>
          <a:pathLst>
            <a:path>
              <a:moveTo>
                <a:pt x="0" y="0"/>
              </a:moveTo>
              <a:lnTo>
                <a:pt x="0" y="112309"/>
              </a:lnTo>
              <a:lnTo>
                <a:pt x="2016339" y="112309"/>
              </a:lnTo>
              <a:lnTo>
                <a:pt x="2016339" y="222923"/>
              </a:lnTo>
            </a:path>
          </a:pathLst>
        </a:custGeom>
        <a:noFill/>
        <a:ln w="952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FBB33A93-348C-43F7-A148-00807A40ABDF}">
      <dsp:nvSpPr>
        <dsp:cNvPr id="0" name=""/>
        <dsp:cNvSpPr/>
      </dsp:nvSpPr>
      <dsp:spPr>
        <a:xfrm>
          <a:off x="3771905" y="2182658"/>
          <a:ext cx="190524" cy="2252027"/>
        </a:xfrm>
        <a:custGeom>
          <a:avLst/>
          <a:gdLst/>
          <a:ahLst/>
          <a:cxnLst/>
          <a:rect l="0" t="0" r="0" b="0"/>
          <a:pathLst>
            <a:path>
              <a:moveTo>
                <a:pt x="0" y="0"/>
              </a:moveTo>
              <a:lnTo>
                <a:pt x="0" y="2252027"/>
              </a:lnTo>
              <a:lnTo>
                <a:pt x="190524" y="2252027"/>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8C875407-777A-48C2-8162-6812A90221D7}">
      <dsp:nvSpPr>
        <dsp:cNvPr id="0" name=""/>
        <dsp:cNvSpPr/>
      </dsp:nvSpPr>
      <dsp:spPr>
        <a:xfrm>
          <a:off x="3771905" y="2182658"/>
          <a:ext cx="190071" cy="1595959"/>
        </a:xfrm>
        <a:custGeom>
          <a:avLst/>
          <a:gdLst/>
          <a:ahLst/>
          <a:cxnLst/>
          <a:rect l="0" t="0" r="0" b="0"/>
          <a:pathLst>
            <a:path>
              <a:moveTo>
                <a:pt x="0" y="0"/>
              </a:moveTo>
              <a:lnTo>
                <a:pt x="0" y="1595959"/>
              </a:lnTo>
              <a:lnTo>
                <a:pt x="190071" y="1595959"/>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E1CB2B31-C8F9-4E54-A6B8-579FA0BC359A}">
      <dsp:nvSpPr>
        <dsp:cNvPr id="0" name=""/>
        <dsp:cNvSpPr/>
      </dsp:nvSpPr>
      <dsp:spPr>
        <a:xfrm>
          <a:off x="3771905" y="2182658"/>
          <a:ext cx="180621" cy="1066762"/>
        </a:xfrm>
        <a:custGeom>
          <a:avLst/>
          <a:gdLst/>
          <a:ahLst/>
          <a:cxnLst/>
          <a:rect l="0" t="0" r="0" b="0"/>
          <a:pathLst>
            <a:path>
              <a:moveTo>
                <a:pt x="0" y="0"/>
              </a:moveTo>
              <a:lnTo>
                <a:pt x="0" y="1066762"/>
              </a:lnTo>
              <a:lnTo>
                <a:pt x="180621" y="1066762"/>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CAB40BEA-CE05-48DD-99E2-EBBE97328EA7}">
      <dsp:nvSpPr>
        <dsp:cNvPr id="0" name=""/>
        <dsp:cNvSpPr/>
      </dsp:nvSpPr>
      <dsp:spPr>
        <a:xfrm>
          <a:off x="3771905" y="2182658"/>
          <a:ext cx="176344" cy="486691"/>
        </a:xfrm>
        <a:custGeom>
          <a:avLst/>
          <a:gdLst/>
          <a:ahLst/>
          <a:cxnLst/>
          <a:rect l="0" t="0" r="0" b="0"/>
          <a:pathLst>
            <a:path>
              <a:moveTo>
                <a:pt x="0" y="0"/>
              </a:moveTo>
              <a:lnTo>
                <a:pt x="0" y="486691"/>
              </a:lnTo>
              <a:lnTo>
                <a:pt x="176344" y="486691"/>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91D5EE6A-5599-4DD1-BDF4-F13CD2147A2C}">
      <dsp:nvSpPr>
        <dsp:cNvPr id="0" name=""/>
        <dsp:cNvSpPr/>
      </dsp:nvSpPr>
      <dsp:spPr>
        <a:xfrm>
          <a:off x="3370916" y="1013188"/>
          <a:ext cx="311335" cy="1008640"/>
        </a:xfrm>
        <a:custGeom>
          <a:avLst/>
          <a:gdLst/>
          <a:ahLst/>
          <a:cxnLst/>
          <a:rect l="0" t="0" r="0" b="0"/>
          <a:pathLst>
            <a:path>
              <a:moveTo>
                <a:pt x="0" y="0"/>
              </a:moveTo>
              <a:lnTo>
                <a:pt x="0" y="1008640"/>
              </a:lnTo>
              <a:lnTo>
                <a:pt x="311335" y="1008640"/>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C1F8B6E4-AD1C-4B7F-ACF7-7EFA2758B26A}">
      <dsp:nvSpPr>
        <dsp:cNvPr id="0" name=""/>
        <dsp:cNvSpPr/>
      </dsp:nvSpPr>
      <dsp:spPr>
        <a:xfrm>
          <a:off x="3370916" y="1013188"/>
          <a:ext cx="295280" cy="436375"/>
        </a:xfrm>
        <a:custGeom>
          <a:avLst/>
          <a:gdLst/>
          <a:ahLst/>
          <a:cxnLst/>
          <a:rect l="0" t="0" r="0" b="0"/>
          <a:pathLst>
            <a:path>
              <a:moveTo>
                <a:pt x="0" y="0"/>
              </a:moveTo>
              <a:lnTo>
                <a:pt x="0" y="436375"/>
              </a:lnTo>
              <a:lnTo>
                <a:pt x="295280" y="436375"/>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C2C32F29-2859-4CC3-937E-EE9B03DA90D8}">
      <dsp:nvSpPr>
        <dsp:cNvPr id="0" name=""/>
        <dsp:cNvSpPr/>
      </dsp:nvSpPr>
      <dsp:spPr>
        <a:xfrm>
          <a:off x="3866843" y="359069"/>
          <a:ext cx="1632387" cy="225667"/>
        </a:xfrm>
        <a:custGeom>
          <a:avLst/>
          <a:gdLst/>
          <a:ahLst/>
          <a:cxnLst/>
          <a:rect l="0" t="0" r="0" b="0"/>
          <a:pathLst>
            <a:path>
              <a:moveTo>
                <a:pt x="1632387" y="0"/>
              </a:moveTo>
              <a:lnTo>
                <a:pt x="1632387" y="115053"/>
              </a:lnTo>
              <a:lnTo>
                <a:pt x="0" y="115053"/>
              </a:lnTo>
              <a:lnTo>
                <a:pt x="0" y="225667"/>
              </a:lnTo>
            </a:path>
          </a:pathLst>
        </a:custGeom>
        <a:noFill/>
        <a:ln w="952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00BB6642-448F-4619-A127-CE1695FBE8FF}">
      <dsp:nvSpPr>
        <dsp:cNvPr id="0" name=""/>
        <dsp:cNvSpPr/>
      </dsp:nvSpPr>
      <dsp:spPr>
        <a:xfrm>
          <a:off x="1322000" y="1013367"/>
          <a:ext cx="285074" cy="1336361"/>
        </a:xfrm>
        <a:custGeom>
          <a:avLst/>
          <a:gdLst/>
          <a:ahLst/>
          <a:cxnLst/>
          <a:rect l="0" t="0" r="0" b="0"/>
          <a:pathLst>
            <a:path>
              <a:moveTo>
                <a:pt x="0" y="0"/>
              </a:moveTo>
              <a:lnTo>
                <a:pt x="0" y="1336361"/>
              </a:lnTo>
              <a:lnTo>
                <a:pt x="285074" y="1336361"/>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DA2459F3-F395-4EC9-8D09-E9DB7828FCFD}">
      <dsp:nvSpPr>
        <dsp:cNvPr id="0" name=""/>
        <dsp:cNvSpPr/>
      </dsp:nvSpPr>
      <dsp:spPr>
        <a:xfrm>
          <a:off x="1322000" y="1013367"/>
          <a:ext cx="274972" cy="491814"/>
        </a:xfrm>
        <a:custGeom>
          <a:avLst/>
          <a:gdLst/>
          <a:ahLst/>
          <a:cxnLst/>
          <a:rect l="0" t="0" r="0" b="0"/>
          <a:pathLst>
            <a:path>
              <a:moveTo>
                <a:pt x="0" y="0"/>
              </a:moveTo>
              <a:lnTo>
                <a:pt x="0" y="491814"/>
              </a:lnTo>
              <a:lnTo>
                <a:pt x="274972" y="491814"/>
              </a:lnTo>
            </a:path>
          </a:pathLst>
        </a:custGeom>
        <a:noFill/>
        <a:ln w="9525" cap="flat" cmpd="sng" algn="ctr">
          <a:solidFill>
            <a:srgbClr val="404040">
              <a:lumMod val="40000"/>
              <a:lumOff val="60000"/>
            </a:srgbClr>
          </a:solidFill>
          <a:prstDash val="solid"/>
        </a:ln>
        <a:effectLst/>
      </dsp:spPr>
      <dsp:style>
        <a:lnRef idx="2">
          <a:scrgbClr r="0" g="0" b="0"/>
        </a:lnRef>
        <a:fillRef idx="0">
          <a:scrgbClr r="0" g="0" b="0"/>
        </a:fillRef>
        <a:effectRef idx="0">
          <a:scrgbClr r="0" g="0" b="0"/>
        </a:effectRef>
        <a:fontRef idx="minor"/>
      </dsp:style>
    </dsp:sp>
    <dsp:sp modelId="{1E427EB0-8B72-449E-AC47-32F372BC5C2B}">
      <dsp:nvSpPr>
        <dsp:cNvPr id="0" name=""/>
        <dsp:cNvSpPr/>
      </dsp:nvSpPr>
      <dsp:spPr>
        <a:xfrm>
          <a:off x="2036774" y="359069"/>
          <a:ext cx="3462456" cy="233906"/>
        </a:xfrm>
        <a:custGeom>
          <a:avLst/>
          <a:gdLst/>
          <a:ahLst/>
          <a:cxnLst/>
          <a:rect l="0" t="0" r="0" b="0"/>
          <a:pathLst>
            <a:path>
              <a:moveTo>
                <a:pt x="3462456" y="0"/>
              </a:moveTo>
              <a:lnTo>
                <a:pt x="3462456" y="123291"/>
              </a:lnTo>
              <a:lnTo>
                <a:pt x="0" y="123291"/>
              </a:lnTo>
              <a:lnTo>
                <a:pt x="0" y="233906"/>
              </a:lnTo>
            </a:path>
          </a:pathLst>
        </a:custGeom>
        <a:noFill/>
        <a:ln w="9525"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4BB421DA-18A7-40BB-AD68-FECDA9102784}">
      <dsp:nvSpPr>
        <dsp:cNvPr id="0" name=""/>
        <dsp:cNvSpPr/>
      </dsp:nvSpPr>
      <dsp:spPr>
        <a:xfrm>
          <a:off x="3910647" y="0"/>
          <a:ext cx="3177165" cy="359069"/>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a:t>Pérdida de Inventarios</a:t>
          </a:r>
          <a:endParaRPr lang="es-419" sz="1100" b="1" kern="1200"/>
        </a:p>
      </dsp:txBody>
      <dsp:txXfrm>
        <a:off x="3910647" y="0"/>
        <a:ext cx="3177165" cy="359069"/>
      </dsp:txXfrm>
    </dsp:sp>
    <dsp:sp modelId="{0C98D621-8E0F-4321-8406-5DD78493D8C9}">
      <dsp:nvSpPr>
        <dsp:cNvPr id="0" name=""/>
        <dsp:cNvSpPr/>
      </dsp:nvSpPr>
      <dsp:spPr>
        <a:xfrm>
          <a:off x="1143306" y="592975"/>
          <a:ext cx="1786934" cy="420391"/>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Deterioro del valor de los inventarios</a:t>
          </a:r>
          <a:endParaRPr lang="es-419" sz="1000" b="1" kern="1200"/>
        </a:p>
      </dsp:txBody>
      <dsp:txXfrm>
        <a:off x="1143306" y="592975"/>
        <a:ext cx="1786934" cy="420391"/>
      </dsp:txXfrm>
    </dsp:sp>
    <dsp:sp modelId="{65C26116-3102-40F6-B522-2399265CDB04}">
      <dsp:nvSpPr>
        <dsp:cNvPr id="0" name=""/>
        <dsp:cNvSpPr/>
      </dsp:nvSpPr>
      <dsp:spPr>
        <a:xfrm>
          <a:off x="1596972" y="1066951"/>
          <a:ext cx="1347185" cy="876459"/>
        </a:xfrm>
        <a:prstGeom prst="rect">
          <a:avLst/>
        </a:prstGeom>
        <a:solidFill>
          <a:schemeClr val="accent5"/>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l" defTabSz="400050">
            <a:lnSpc>
              <a:spcPct val="90000"/>
            </a:lnSpc>
            <a:spcBef>
              <a:spcPct val="0"/>
            </a:spcBef>
            <a:spcAft>
              <a:spcPct val="35000"/>
            </a:spcAft>
            <a:buNone/>
          </a:pPr>
          <a:endParaRPr lang="es-419" sz="900" kern="1200">
            <a:solidFill>
              <a:schemeClr val="tx1"/>
            </a:solidFill>
          </a:endParaRPr>
        </a:p>
      </dsp:txBody>
      <dsp:txXfrm>
        <a:off x="1596972" y="1066951"/>
        <a:ext cx="1347185" cy="876459"/>
      </dsp:txXfrm>
    </dsp:sp>
    <dsp:sp modelId="{FB4902B8-038E-45BB-86AD-502066409FCB}">
      <dsp:nvSpPr>
        <dsp:cNvPr id="0" name=""/>
        <dsp:cNvSpPr/>
      </dsp:nvSpPr>
      <dsp:spPr>
        <a:xfrm>
          <a:off x="1607074" y="2046729"/>
          <a:ext cx="1209402" cy="605997"/>
        </a:xfrm>
        <a:prstGeom prst="rect">
          <a:avLst/>
        </a:prstGeom>
        <a:solidFill>
          <a:schemeClr val="accent5"/>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l" defTabSz="400050">
            <a:lnSpc>
              <a:spcPct val="90000"/>
            </a:lnSpc>
            <a:spcBef>
              <a:spcPct val="0"/>
            </a:spcBef>
            <a:spcAft>
              <a:spcPct val="35000"/>
            </a:spcAft>
            <a:buNone/>
          </a:pPr>
          <a:endParaRPr lang="es-419" sz="900" kern="1200">
            <a:solidFill>
              <a:schemeClr val="tx1"/>
            </a:solidFill>
          </a:endParaRPr>
        </a:p>
      </dsp:txBody>
      <dsp:txXfrm>
        <a:off x="1607074" y="2046729"/>
        <a:ext cx="1209402" cy="605997"/>
      </dsp:txXfrm>
    </dsp:sp>
    <dsp:sp modelId="{74D5C62E-034B-4EEB-94C1-39FDF4287E76}">
      <dsp:nvSpPr>
        <dsp:cNvPr id="0" name=""/>
        <dsp:cNvSpPr/>
      </dsp:nvSpPr>
      <dsp:spPr>
        <a:xfrm>
          <a:off x="3246935" y="584737"/>
          <a:ext cx="1239816" cy="42845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t>Obsolescencia</a:t>
          </a:r>
          <a:r>
            <a:rPr lang="es-ES" sz="1100" kern="1200"/>
            <a:t> </a:t>
          </a:r>
          <a:endParaRPr lang="es-419" sz="1100" kern="1200"/>
        </a:p>
      </dsp:txBody>
      <dsp:txXfrm>
        <a:off x="3246935" y="584737"/>
        <a:ext cx="1239816" cy="428450"/>
      </dsp:txXfrm>
    </dsp:sp>
    <dsp:sp modelId="{D1C51E78-0334-4955-A5AB-BAE0EAF7E897}">
      <dsp:nvSpPr>
        <dsp:cNvPr id="0" name=""/>
        <dsp:cNvSpPr/>
      </dsp:nvSpPr>
      <dsp:spPr>
        <a:xfrm>
          <a:off x="3666196" y="1115142"/>
          <a:ext cx="1725886" cy="668841"/>
        </a:xfrm>
        <a:prstGeom prst="rect">
          <a:avLst/>
        </a:prstGeom>
        <a:solidFill>
          <a:schemeClr val="accent5"/>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l" defTabSz="400050">
            <a:lnSpc>
              <a:spcPct val="90000"/>
            </a:lnSpc>
            <a:spcBef>
              <a:spcPct val="0"/>
            </a:spcBef>
            <a:spcAft>
              <a:spcPct val="35000"/>
            </a:spcAft>
            <a:buFont typeface="Courier New" panose="02070309020205020404" pitchFamily="49" charset="0"/>
            <a:buNone/>
          </a:pPr>
          <a:endParaRPr lang="es-419" sz="900" kern="1200">
            <a:solidFill>
              <a:schemeClr val="tx1"/>
            </a:solidFill>
          </a:endParaRPr>
        </a:p>
      </dsp:txBody>
      <dsp:txXfrm>
        <a:off x="3666196" y="1115142"/>
        <a:ext cx="1725886" cy="668841"/>
      </dsp:txXfrm>
    </dsp:sp>
    <dsp:sp modelId="{C9BE3B30-37C4-4C5A-8AA3-35E3028BFB0C}">
      <dsp:nvSpPr>
        <dsp:cNvPr id="0" name=""/>
        <dsp:cNvSpPr/>
      </dsp:nvSpPr>
      <dsp:spPr>
        <a:xfrm>
          <a:off x="3682251" y="1860998"/>
          <a:ext cx="896533" cy="321660"/>
        </a:xfrm>
        <a:prstGeom prst="rect">
          <a:avLst/>
        </a:prstGeom>
        <a:solidFill>
          <a:schemeClr val="accent5"/>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l" defTabSz="400050">
            <a:lnSpc>
              <a:spcPct val="90000"/>
            </a:lnSpc>
            <a:spcBef>
              <a:spcPct val="0"/>
            </a:spcBef>
            <a:spcAft>
              <a:spcPct val="35000"/>
            </a:spcAft>
            <a:buFont typeface="Courier New" panose="02070309020205020404" pitchFamily="49" charset="0"/>
            <a:buNone/>
          </a:pPr>
          <a:endParaRPr lang="es-419" sz="900" kern="1200">
            <a:solidFill>
              <a:schemeClr val="tx1"/>
            </a:solidFill>
          </a:endParaRPr>
        </a:p>
      </dsp:txBody>
      <dsp:txXfrm>
        <a:off x="3682251" y="1860998"/>
        <a:ext cx="896533" cy="321660"/>
      </dsp:txXfrm>
    </dsp:sp>
    <dsp:sp modelId="{8EBEF79C-0C0A-48DF-A792-ADB79BF1D984}">
      <dsp:nvSpPr>
        <dsp:cNvPr id="0" name=""/>
        <dsp:cNvSpPr/>
      </dsp:nvSpPr>
      <dsp:spPr>
        <a:xfrm rot="10800000" flipH="1" flipV="1">
          <a:off x="3948249" y="2324292"/>
          <a:ext cx="1497515" cy="690116"/>
        </a:xfrm>
        <a:prstGeom prst="rect">
          <a:avLst/>
        </a:prstGeom>
        <a:solidFill>
          <a:schemeClr val="accent2"/>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rot="-10800000">
        <a:off x="3948249" y="2324292"/>
        <a:ext cx="1497515" cy="690116"/>
      </dsp:txXfrm>
    </dsp:sp>
    <dsp:sp modelId="{2B5B11E2-69AF-4497-8D97-280532CEDB0E}">
      <dsp:nvSpPr>
        <dsp:cNvPr id="0" name=""/>
        <dsp:cNvSpPr/>
      </dsp:nvSpPr>
      <dsp:spPr>
        <a:xfrm>
          <a:off x="3952526" y="3137316"/>
          <a:ext cx="1472780" cy="224209"/>
        </a:xfrm>
        <a:prstGeom prst="rect">
          <a:avLst/>
        </a:prstGeom>
        <a:solidFill>
          <a:schemeClr val="accent2"/>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3952526" y="3137316"/>
        <a:ext cx="1472780" cy="224209"/>
      </dsp:txXfrm>
    </dsp:sp>
    <dsp:sp modelId="{34452A22-9DB6-4613-9D30-E00E8A48CF2C}">
      <dsp:nvSpPr>
        <dsp:cNvPr id="0" name=""/>
        <dsp:cNvSpPr/>
      </dsp:nvSpPr>
      <dsp:spPr>
        <a:xfrm>
          <a:off x="3961976" y="3480594"/>
          <a:ext cx="1477931" cy="596047"/>
        </a:xfrm>
        <a:prstGeom prst="rect">
          <a:avLst/>
        </a:prstGeom>
        <a:solidFill>
          <a:schemeClr val="accent2"/>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3961976" y="3480594"/>
        <a:ext cx="1477931" cy="596047"/>
      </dsp:txXfrm>
    </dsp:sp>
    <dsp:sp modelId="{988E3F1A-E004-482F-B54D-3DB5FA919FE1}">
      <dsp:nvSpPr>
        <dsp:cNvPr id="0" name=""/>
        <dsp:cNvSpPr/>
      </dsp:nvSpPr>
      <dsp:spPr>
        <a:xfrm>
          <a:off x="3962429" y="4173039"/>
          <a:ext cx="1439637" cy="523294"/>
        </a:xfrm>
        <a:prstGeom prst="rect">
          <a:avLst/>
        </a:prstGeom>
        <a:solidFill>
          <a:schemeClr val="accent2"/>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3962429" y="4173039"/>
        <a:ext cx="1439637" cy="523294"/>
      </dsp:txXfrm>
    </dsp:sp>
    <dsp:sp modelId="{4E6E9386-F334-4257-A53A-C56F98E1714C}">
      <dsp:nvSpPr>
        <dsp:cNvPr id="0" name=""/>
        <dsp:cNvSpPr/>
      </dsp:nvSpPr>
      <dsp:spPr>
        <a:xfrm>
          <a:off x="6074077" y="581993"/>
          <a:ext cx="2882984" cy="440254"/>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b="1" kern="1200"/>
            <a:t>Inventarios de fácil destrucción o pérdida</a:t>
          </a:r>
          <a:endParaRPr lang="es-419" sz="1100" b="1" kern="1200"/>
        </a:p>
      </dsp:txBody>
      <dsp:txXfrm>
        <a:off x="6074077" y="581993"/>
        <a:ext cx="2882984" cy="440254"/>
      </dsp:txXfrm>
    </dsp:sp>
    <dsp:sp modelId="{E08AE2A9-F440-4BCE-AE83-2B67BC0005C0}">
      <dsp:nvSpPr>
        <dsp:cNvPr id="0" name=""/>
        <dsp:cNvSpPr/>
      </dsp:nvSpPr>
      <dsp:spPr>
        <a:xfrm>
          <a:off x="5660296" y="1232061"/>
          <a:ext cx="1053468" cy="526734"/>
        </a:xfrm>
        <a:prstGeom prst="rect">
          <a:avLst/>
        </a:prstGeom>
        <a:solidFill>
          <a:schemeClr val="accent5"/>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tx1"/>
            </a:solidFill>
          </a:endParaRPr>
        </a:p>
      </dsp:txBody>
      <dsp:txXfrm>
        <a:off x="5660296" y="1232061"/>
        <a:ext cx="1053468" cy="526734"/>
      </dsp:txXfrm>
    </dsp:sp>
    <dsp:sp modelId="{10F8DED4-120E-4AF1-BD8E-7D4713934973}">
      <dsp:nvSpPr>
        <dsp:cNvPr id="0" name=""/>
        <dsp:cNvSpPr/>
      </dsp:nvSpPr>
      <dsp:spPr>
        <a:xfrm>
          <a:off x="5958638" y="2014119"/>
          <a:ext cx="1388471" cy="964444"/>
        </a:xfrm>
        <a:prstGeom prst="rect">
          <a:avLst/>
        </a:prstGeom>
        <a:solidFill>
          <a:schemeClr val="accent2"/>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5958638" y="2014119"/>
        <a:ext cx="1388471" cy="964444"/>
      </dsp:txXfrm>
    </dsp:sp>
    <dsp:sp modelId="{F9CC5D8E-1FD6-4A49-80ED-B66B688E1A61}">
      <dsp:nvSpPr>
        <dsp:cNvPr id="0" name=""/>
        <dsp:cNvSpPr/>
      </dsp:nvSpPr>
      <dsp:spPr>
        <a:xfrm>
          <a:off x="5965296" y="3086381"/>
          <a:ext cx="1374080" cy="1102665"/>
        </a:xfrm>
        <a:prstGeom prst="rect">
          <a:avLst/>
        </a:prstGeom>
        <a:solidFill>
          <a:schemeClr val="accent2"/>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5965296" y="3086381"/>
        <a:ext cx="1374080" cy="1102665"/>
      </dsp:txXfrm>
    </dsp:sp>
    <dsp:sp modelId="{3FA0BDFE-F686-4C40-A9CD-55C8CFA19E56}">
      <dsp:nvSpPr>
        <dsp:cNvPr id="0" name=""/>
        <dsp:cNvSpPr/>
      </dsp:nvSpPr>
      <dsp:spPr>
        <a:xfrm>
          <a:off x="7592957" y="1226431"/>
          <a:ext cx="1053468" cy="526734"/>
        </a:xfrm>
        <a:prstGeom prst="rect">
          <a:avLst/>
        </a:prstGeom>
        <a:solidFill>
          <a:schemeClr val="accent5"/>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tx1"/>
            </a:solidFill>
          </a:endParaRPr>
        </a:p>
      </dsp:txBody>
      <dsp:txXfrm>
        <a:off x="7592957" y="1226431"/>
        <a:ext cx="1053468" cy="526734"/>
      </dsp:txXfrm>
    </dsp:sp>
    <dsp:sp modelId="{A5099738-70EA-41F0-AC62-2371606FED6C}">
      <dsp:nvSpPr>
        <dsp:cNvPr id="0" name=""/>
        <dsp:cNvSpPr/>
      </dsp:nvSpPr>
      <dsp:spPr>
        <a:xfrm>
          <a:off x="7815376" y="1883695"/>
          <a:ext cx="1753150" cy="1129813"/>
        </a:xfrm>
        <a:prstGeom prst="rect">
          <a:avLst/>
        </a:prstGeom>
        <a:solidFill>
          <a:schemeClr val="accent2"/>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7815376" y="1883695"/>
        <a:ext cx="1753150" cy="1129813"/>
      </dsp:txXfrm>
    </dsp:sp>
    <dsp:sp modelId="{90EE6A72-45E3-4B50-9C4F-7FE7B84727D6}">
      <dsp:nvSpPr>
        <dsp:cNvPr id="0" name=""/>
        <dsp:cNvSpPr/>
      </dsp:nvSpPr>
      <dsp:spPr>
        <a:xfrm>
          <a:off x="7801817" y="3138349"/>
          <a:ext cx="1724400" cy="807272"/>
        </a:xfrm>
        <a:prstGeom prst="rect">
          <a:avLst/>
        </a:prstGeom>
        <a:solidFill>
          <a:schemeClr val="accent2"/>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endParaRPr lang="es-419" sz="1100" kern="1200">
            <a:solidFill>
              <a:schemeClr val="bg1"/>
            </a:solidFill>
          </a:endParaRPr>
        </a:p>
      </dsp:txBody>
      <dsp:txXfrm>
        <a:off x="7801817" y="3138349"/>
        <a:ext cx="1724400" cy="807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DCA82-AC90-49D7-BE4A-D021907C70AE}">
      <dsp:nvSpPr>
        <dsp:cNvPr id="0" name=""/>
        <dsp:cNvSpPr/>
      </dsp:nvSpPr>
      <dsp:spPr>
        <a:xfrm rot="5400000">
          <a:off x="397573" y="799948"/>
          <a:ext cx="395402" cy="460701"/>
        </a:xfrm>
        <a:prstGeom prst="bentUpArrow">
          <a:avLst>
            <a:gd name="adj1" fmla="val 32840"/>
            <a:gd name="adj2" fmla="val 25000"/>
            <a:gd name="adj3" fmla="val 3578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1BBDA3-0EBF-46EF-A3DE-7FF90FA764F2}">
      <dsp:nvSpPr>
        <dsp:cNvPr id="0" name=""/>
        <dsp:cNvSpPr/>
      </dsp:nvSpPr>
      <dsp:spPr>
        <a:xfrm>
          <a:off x="282808" y="233382"/>
          <a:ext cx="1654927" cy="742385"/>
        </a:xfrm>
        <a:prstGeom prst="roundRect">
          <a:avLst>
            <a:gd name="adj" fmla="val 166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a:solidFill>
                <a:srgbClr val="FFFFFF"/>
              </a:solidFill>
              <a:effectLst/>
              <a:latin typeface="Trebuchet MS"/>
              <a:ea typeface="+mn-ea"/>
              <a:cs typeface="+mn-cs"/>
            </a:rPr>
            <a:t>Artículo 408 del E.T.</a:t>
          </a:r>
        </a:p>
      </dsp:txBody>
      <dsp:txXfrm>
        <a:off x="319055" y="269629"/>
        <a:ext cx="1582433" cy="669891"/>
      </dsp:txXfrm>
    </dsp:sp>
    <dsp:sp modelId="{FBD74D94-65C5-4461-8141-018C918ADCD7}">
      <dsp:nvSpPr>
        <dsp:cNvPr id="0" name=""/>
        <dsp:cNvSpPr/>
      </dsp:nvSpPr>
      <dsp:spPr>
        <a:xfrm>
          <a:off x="2933107" y="286188"/>
          <a:ext cx="1646697" cy="1280907"/>
        </a:xfrm>
        <a:prstGeom prst="rect">
          <a:avLst/>
        </a:prstGeom>
        <a:noFill/>
        <a:ln>
          <a:noFill/>
        </a:ln>
        <a:effectLst/>
      </dsp:spPr>
      <dsp:style>
        <a:lnRef idx="0">
          <a:scrgbClr r="0" g="0" b="0"/>
        </a:lnRef>
        <a:fillRef idx="0">
          <a:scrgbClr r="0" g="0" b="0"/>
        </a:fillRef>
        <a:effectRef idx="0">
          <a:scrgbClr r="0" g="0" b="0"/>
        </a:effectRef>
        <a:fontRef idx="minor"/>
      </dsp:style>
    </dsp:sp>
    <dsp:sp modelId="{127CA54A-A079-491F-B995-315BB433DE30}">
      <dsp:nvSpPr>
        <dsp:cNvPr id="0" name=""/>
        <dsp:cNvSpPr/>
      </dsp:nvSpPr>
      <dsp:spPr>
        <a:xfrm>
          <a:off x="1134571" y="794235"/>
          <a:ext cx="1445882" cy="1458700"/>
        </a:xfrm>
        <a:prstGeom prst="roundRect">
          <a:avLst>
            <a:gd name="adj" fmla="val 1667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419" sz="1000" b="0" i="0" kern="1200">
              <a:solidFill>
                <a:schemeClr val="tx1"/>
              </a:solidFill>
              <a:effectLst/>
            </a:rPr>
            <a:t>Estarán sujetos a una </a:t>
          </a:r>
          <a:r>
            <a:rPr lang="es-419" sz="1000" b="0" i="0" u="none" kern="1200">
              <a:solidFill>
                <a:schemeClr val="tx1"/>
              </a:solidFill>
              <a:effectLst/>
            </a:rPr>
            <a:t>retención en la fuente del 33%</a:t>
          </a:r>
          <a:endParaRPr lang="es-CO" sz="1000" u="none" kern="1200">
            <a:solidFill>
              <a:schemeClr val="tx1"/>
            </a:solidFill>
            <a:effectLst/>
          </a:endParaRPr>
        </a:p>
      </dsp:txBody>
      <dsp:txXfrm>
        <a:off x="1205166" y="864830"/>
        <a:ext cx="1304692" cy="1317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DCA82-AC90-49D7-BE4A-D021907C70AE}">
      <dsp:nvSpPr>
        <dsp:cNvPr id="0" name=""/>
        <dsp:cNvSpPr/>
      </dsp:nvSpPr>
      <dsp:spPr>
        <a:xfrm rot="5400000" flipV="1">
          <a:off x="2889905" y="1010841"/>
          <a:ext cx="439154" cy="480545"/>
        </a:xfrm>
        <a:prstGeom prst="bentUpArrow">
          <a:avLst>
            <a:gd name="adj1" fmla="val 32840"/>
            <a:gd name="adj2" fmla="val 25000"/>
            <a:gd name="adj3" fmla="val 35780"/>
          </a:avLst>
        </a:prstGeom>
        <a:solidFill>
          <a:schemeClr val="accent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E01BBDA3-0EBF-46EF-A3DE-7FF90FA764F2}">
      <dsp:nvSpPr>
        <dsp:cNvPr id="0" name=""/>
        <dsp:cNvSpPr/>
      </dsp:nvSpPr>
      <dsp:spPr>
        <a:xfrm>
          <a:off x="1768163" y="325179"/>
          <a:ext cx="1680104" cy="742385"/>
        </a:xfrm>
        <a:prstGeom prst="roundRect">
          <a:avLst>
            <a:gd name="adj" fmla="val 16670"/>
          </a:avLst>
        </a:prstGeom>
        <a:solidFill>
          <a:schemeClr val="accent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kern="1200">
              <a:solidFill>
                <a:srgbClr val="FFFFFF"/>
              </a:solidFill>
              <a:effectLst/>
              <a:latin typeface="Trebuchet MS"/>
              <a:ea typeface="+mn-ea"/>
              <a:cs typeface="+mn-cs"/>
            </a:rPr>
            <a:t>DIAN - Concepto 000243 de 2020</a:t>
          </a:r>
        </a:p>
      </dsp:txBody>
      <dsp:txXfrm>
        <a:off x="1804410" y="361426"/>
        <a:ext cx="1607610" cy="669891"/>
      </dsp:txXfrm>
    </dsp:sp>
    <dsp:sp modelId="{FBD74D94-65C5-4461-8141-018C918ADCD7}">
      <dsp:nvSpPr>
        <dsp:cNvPr id="0" name=""/>
        <dsp:cNvSpPr/>
      </dsp:nvSpPr>
      <dsp:spPr>
        <a:xfrm>
          <a:off x="3307871" y="274609"/>
          <a:ext cx="1646697" cy="1280907"/>
        </a:xfrm>
        <a:prstGeom prst="rect">
          <a:avLst/>
        </a:prstGeom>
        <a:noFill/>
        <a:ln>
          <a:noFill/>
        </a:ln>
        <a:effectLst/>
      </dsp:spPr>
      <dsp:style>
        <a:lnRef idx="0">
          <a:scrgbClr r="0" g="0" b="0"/>
        </a:lnRef>
        <a:fillRef idx="0">
          <a:scrgbClr r="0" g="0" b="0"/>
        </a:fillRef>
        <a:effectRef idx="0">
          <a:scrgbClr r="0" g="0" b="0"/>
        </a:effectRef>
        <a:fontRef idx="minor"/>
      </dsp:style>
    </dsp:sp>
    <dsp:sp modelId="{127CA54A-A079-491F-B995-315BB433DE30}">
      <dsp:nvSpPr>
        <dsp:cNvPr id="0" name=""/>
        <dsp:cNvSpPr/>
      </dsp:nvSpPr>
      <dsp:spPr>
        <a:xfrm>
          <a:off x="1328000" y="978162"/>
          <a:ext cx="1473119" cy="1459983"/>
        </a:xfrm>
        <a:prstGeom prst="roundRect">
          <a:avLst>
            <a:gd name="adj" fmla="val 16670"/>
          </a:avLst>
        </a:prstGeom>
        <a:solidFill>
          <a:srgbClr val="E7E7E7"/>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000" b="0" i="0" kern="1200">
              <a:solidFill>
                <a:srgbClr val="404040"/>
              </a:solidFill>
              <a:effectLst/>
              <a:latin typeface="Trebuchet MS"/>
              <a:ea typeface="+mn-ea"/>
              <a:cs typeface="+mn-cs"/>
            </a:rPr>
            <a:t>La tarifa esta conforme con el articulo 124 del E.T. 35% (para el año gravable 2022) </a:t>
          </a:r>
          <a:endParaRPr lang="es-CO" sz="1000" b="0" i="0" kern="1200">
            <a:solidFill>
              <a:srgbClr val="404040"/>
            </a:solidFill>
            <a:effectLst/>
            <a:latin typeface="Trebuchet MS"/>
            <a:ea typeface="+mn-ea"/>
            <a:cs typeface="+mn-cs"/>
          </a:endParaRPr>
        </a:p>
      </dsp:txBody>
      <dsp:txXfrm>
        <a:off x="1399283" y="1049445"/>
        <a:ext cx="1330553" cy="13174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6C37E-A588-4A5F-8F50-3B695F915E9B}">
      <dsp:nvSpPr>
        <dsp:cNvPr id="0" name=""/>
        <dsp:cNvSpPr/>
      </dsp:nvSpPr>
      <dsp:spPr>
        <a:xfrm>
          <a:off x="3441421" y="1718342"/>
          <a:ext cx="2851649" cy="247457"/>
        </a:xfrm>
        <a:custGeom>
          <a:avLst/>
          <a:gdLst/>
          <a:ahLst/>
          <a:cxnLst/>
          <a:rect l="0" t="0" r="0" b="0"/>
          <a:pathLst>
            <a:path>
              <a:moveTo>
                <a:pt x="0" y="0"/>
              </a:moveTo>
              <a:lnTo>
                <a:pt x="0" y="123728"/>
              </a:lnTo>
              <a:lnTo>
                <a:pt x="2851649" y="123728"/>
              </a:lnTo>
              <a:lnTo>
                <a:pt x="2851649" y="247457"/>
              </a:lnTo>
            </a:path>
          </a:pathLst>
        </a:custGeom>
        <a:noFill/>
        <a:ln w="25400"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D287877A-6810-48AC-A551-02204AABC3D5}">
      <dsp:nvSpPr>
        <dsp:cNvPr id="0" name=""/>
        <dsp:cNvSpPr/>
      </dsp:nvSpPr>
      <dsp:spPr>
        <a:xfrm>
          <a:off x="3441421" y="1718342"/>
          <a:ext cx="1425824" cy="247457"/>
        </a:xfrm>
        <a:custGeom>
          <a:avLst/>
          <a:gdLst/>
          <a:ahLst/>
          <a:cxnLst/>
          <a:rect l="0" t="0" r="0" b="0"/>
          <a:pathLst>
            <a:path>
              <a:moveTo>
                <a:pt x="0" y="0"/>
              </a:moveTo>
              <a:lnTo>
                <a:pt x="0" y="123728"/>
              </a:lnTo>
              <a:lnTo>
                <a:pt x="1425824" y="123728"/>
              </a:lnTo>
              <a:lnTo>
                <a:pt x="1425824" y="247457"/>
              </a:lnTo>
            </a:path>
          </a:pathLst>
        </a:custGeom>
        <a:noFill/>
        <a:ln w="25400"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115A23A8-9A6C-4B47-BA38-3D0F8F636916}">
      <dsp:nvSpPr>
        <dsp:cNvPr id="0" name=""/>
        <dsp:cNvSpPr/>
      </dsp:nvSpPr>
      <dsp:spPr>
        <a:xfrm>
          <a:off x="3395701" y="1718342"/>
          <a:ext cx="91440" cy="247457"/>
        </a:xfrm>
        <a:custGeom>
          <a:avLst/>
          <a:gdLst/>
          <a:ahLst/>
          <a:cxnLst/>
          <a:rect l="0" t="0" r="0" b="0"/>
          <a:pathLst>
            <a:path>
              <a:moveTo>
                <a:pt x="45720" y="0"/>
              </a:moveTo>
              <a:lnTo>
                <a:pt x="45720" y="247457"/>
              </a:lnTo>
            </a:path>
          </a:pathLst>
        </a:custGeom>
        <a:noFill/>
        <a:ln w="25400"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F2F405AA-E7F5-4050-9883-502BEA2D9963}">
      <dsp:nvSpPr>
        <dsp:cNvPr id="0" name=""/>
        <dsp:cNvSpPr/>
      </dsp:nvSpPr>
      <dsp:spPr>
        <a:xfrm>
          <a:off x="2015596" y="1718342"/>
          <a:ext cx="1425824" cy="247457"/>
        </a:xfrm>
        <a:custGeom>
          <a:avLst/>
          <a:gdLst/>
          <a:ahLst/>
          <a:cxnLst/>
          <a:rect l="0" t="0" r="0" b="0"/>
          <a:pathLst>
            <a:path>
              <a:moveTo>
                <a:pt x="1425824" y="0"/>
              </a:moveTo>
              <a:lnTo>
                <a:pt x="1425824" y="123728"/>
              </a:lnTo>
              <a:lnTo>
                <a:pt x="0" y="123728"/>
              </a:lnTo>
              <a:lnTo>
                <a:pt x="0" y="247457"/>
              </a:lnTo>
            </a:path>
          </a:pathLst>
        </a:custGeom>
        <a:noFill/>
        <a:ln w="25400"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42B1ADF9-B37C-4291-AD91-FF374FF9085C}">
      <dsp:nvSpPr>
        <dsp:cNvPr id="0" name=""/>
        <dsp:cNvSpPr/>
      </dsp:nvSpPr>
      <dsp:spPr>
        <a:xfrm>
          <a:off x="589771" y="1718342"/>
          <a:ext cx="2851649" cy="247457"/>
        </a:xfrm>
        <a:custGeom>
          <a:avLst/>
          <a:gdLst/>
          <a:ahLst/>
          <a:cxnLst/>
          <a:rect l="0" t="0" r="0" b="0"/>
          <a:pathLst>
            <a:path>
              <a:moveTo>
                <a:pt x="2851649" y="0"/>
              </a:moveTo>
              <a:lnTo>
                <a:pt x="2851649" y="123728"/>
              </a:lnTo>
              <a:lnTo>
                <a:pt x="0" y="123728"/>
              </a:lnTo>
              <a:lnTo>
                <a:pt x="0" y="247457"/>
              </a:lnTo>
            </a:path>
          </a:pathLst>
        </a:custGeom>
        <a:noFill/>
        <a:ln w="25400" cap="flat" cmpd="sng" algn="ctr">
          <a:solidFill>
            <a:schemeClr val="tx1">
              <a:lumMod val="40000"/>
              <a:lumOff val="60000"/>
            </a:schemeClr>
          </a:solidFill>
          <a:prstDash val="solid"/>
        </a:ln>
        <a:effectLst/>
      </dsp:spPr>
      <dsp:style>
        <a:lnRef idx="2">
          <a:scrgbClr r="0" g="0" b="0"/>
        </a:lnRef>
        <a:fillRef idx="0">
          <a:scrgbClr r="0" g="0" b="0"/>
        </a:fillRef>
        <a:effectRef idx="0">
          <a:scrgbClr r="0" g="0" b="0"/>
        </a:effectRef>
        <a:fontRef idx="minor"/>
      </dsp:style>
    </dsp:sp>
    <dsp:sp modelId="{DAC75A5E-1C87-4155-96C6-FE030A9F72F0}">
      <dsp:nvSpPr>
        <dsp:cNvPr id="0" name=""/>
        <dsp:cNvSpPr/>
      </dsp:nvSpPr>
      <dsp:spPr>
        <a:xfrm>
          <a:off x="2852237" y="1129158"/>
          <a:ext cx="1178367" cy="589183"/>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O" sz="1800" b="1" kern="1200"/>
            <a:t>No aplica</a:t>
          </a:r>
        </a:p>
      </dsp:txBody>
      <dsp:txXfrm>
        <a:off x="2852237" y="1129158"/>
        <a:ext cx="1178367" cy="589183"/>
      </dsp:txXfrm>
    </dsp:sp>
    <dsp:sp modelId="{50EE2AE3-E342-4B8A-A420-DB5D15D24CED}">
      <dsp:nvSpPr>
        <dsp:cNvPr id="0" name=""/>
        <dsp:cNvSpPr/>
      </dsp:nvSpPr>
      <dsp:spPr>
        <a:xfrm>
          <a:off x="588" y="1965799"/>
          <a:ext cx="1178367" cy="855465"/>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solidFill>
                <a:schemeClr val="bg1"/>
              </a:solidFill>
            </a:rPr>
            <a:t>Empresas en periodo improductivo.</a:t>
          </a:r>
        </a:p>
      </dsp:txBody>
      <dsp:txXfrm>
        <a:off x="588" y="1965799"/>
        <a:ext cx="1178367" cy="855465"/>
      </dsp:txXfrm>
    </dsp:sp>
    <dsp:sp modelId="{CA26B090-4C38-4B84-BAFB-0FD0C1EC01F6}">
      <dsp:nvSpPr>
        <dsp:cNvPr id="0" name=""/>
        <dsp:cNvSpPr/>
      </dsp:nvSpPr>
      <dsp:spPr>
        <a:xfrm>
          <a:off x="1426412" y="1965799"/>
          <a:ext cx="1178367" cy="826695"/>
        </a:xfrm>
        <a:prstGeom prst="rect">
          <a:avLst/>
        </a:prstGeom>
        <a:solidFill>
          <a:schemeClr val="tx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solidFill>
                <a:schemeClr val="bg1"/>
              </a:solidFill>
            </a:rPr>
            <a:t>Contribuyentes vigilados por Superintendencia Financiera. </a:t>
          </a:r>
          <a:endParaRPr lang="es-CO" sz="1100" kern="1200">
            <a:solidFill>
              <a:schemeClr val="bg1"/>
            </a:solidFill>
          </a:endParaRPr>
        </a:p>
      </dsp:txBody>
      <dsp:txXfrm>
        <a:off x="1426412" y="1965799"/>
        <a:ext cx="1178367" cy="826695"/>
      </dsp:txXfrm>
    </dsp:sp>
    <dsp:sp modelId="{16F1B454-B504-4172-84CF-E5A18F086E59}">
      <dsp:nvSpPr>
        <dsp:cNvPr id="0" name=""/>
        <dsp:cNvSpPr/>
      </dsp:nvSpPr>
      <dsp:spPr>
        <a:xfrm>
          <a:off x="2852237" y="1965799"/>
          <a:ext cx="1178367" cy="855465"/>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solidFill>
                <a:schemeClr val="bg1"/>
              </a:solidFill>
            </a:rPr>
            <a:t>*Operaciones de </a:t>
          </a:r>
          <a:r>
            <a:rPr lang="es-CO" sz="1100" kern="1200" err="1">
              <a:solidFill>
                <a:schemeClr val="bg1"/>
              </a:solidFill>
            </a:rPr>
            <a:t>factoring</a:t>
          </a:r>
          <a:r>
            <a:rPr lang="es-CO" sz="1100" kern="1200">
              <a:solidFill>
                <a:schemeClr val="bg1"/>
              </a:solidFill>
            </a:rPr>
            <a:t>.</a:t>
          </a:r>
        </a:p>
      </dsp:txBody>
      <dsp:txXfrm>
        <a:off x="2852237" y="1965799"/>
        <a:ext cx="1178367" cy="855465"/>
      </dsp:txXfrm>
    </dsp:sp>
    <dsp:sp modelId="{0E2E12A8-DDE2-4E89-99EA-BBDB6312ED67}">
      <dsp:nvSpPr>
        <dsp:cNvPr id="0" name=""/>
        <dsp:cNvSpPr/>
      </dsp:nvSpPr>
      <dsp:spPr>
        <a:xfrm>
          <a:off x="4278061" y="1965799"/>
          <a:ext cx="1178367" cy="855465"/>
        </a:xfrm>
        <a:prstGeom prst="rect">
          <a:avLst/>
        </a:prstGeom>
        <a:solidFill>
          <a:schemeClr val="tx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solidFill>
                <a:schemeClr val="bg1"/>
              </a:solidFill>
            </a:rPr>
            <a:t>Financiación de proyectos de infraestructura de transporte.</a:t>
          </a:r>
        </a:p>
      </dsp:txBody>
      <dsp:txXfrm>
        <a:off x="4278061" y="1965799"/>
        <a:ext cx="1178367" cy="855465"/>
      </dsp:txXfrm>
    </dsp:sp>
    <dsp:sp modelId="{ED2E4451-4292-462A-88D5-1B53C23F2B89}">
      <dsp:nvSpPr>
        <dsp:cNvPr id="0" name=""/>
        <dsp:cNvSpPr/>
      </dsp:nvSpPr>
      <dsp:spPr>
        <a:xfrm>
          <a:off x="5703886" y="1965799"/>
          <a:ext cx="1178367" cy="855465"/>
        </a:xfrm>
        <a:prstGeom prst="rect">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CO" sz="1100" kern="1200">
              <a:solidFill>
                <a:schemeClr val="bg1"/>
              </a:solidFill>
            </a:rPr>
            <a:t>Financiación de proyectos de infraestructura de Servicios públicos.</a:t>
          </a:r>
        </a:p>
      </dsp:txBody>
      <dsp:txXfrm>
        <a:off x="5703886" y="1965799"/>
        <a:ext cx="1178367" cy="85546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C92A97-3DEB-4BA2-9636-FBD143B8CA5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6392DDBD-BD27-45EC-A524-C6108BCCAB8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B694D95-3775-42D5-99DD-95A1DB90808B}" type="datetimeFigureOut">
              <a:rPr lang="nl-NL" smtClean="0"/>
              <a:t>14-12-2021</a:t>
            </a:fld>
            <a:endParaRPr lang="nl-NL"/>
          </a:p>
        </p:txBody>
      </p:sp>
      <p:sp>
        <p:nvSpPr>
          <p:cNvPr id="4" name="Footer Placeholder 3">
            <a:extLst>
              <a:ext uri="{FF2B5EF4-FFF2-40B4-BE49-F238E27FC236}">
                <a16:creationId xmlns:a16="http://schemas.microsoft.com/office/drawing/2014/main" id="{5D33069E-9C43-4C81-9589-CFC25664EFB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992578B8-086C-4087-86F5-0F6AD8D31EA2}"/>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9E8BF6D-4A8A-4337-9821-EC3DDD6F589E}" type="slidenum">
              <a:rPr lang="nl-NL" smtClean="0"/>
              <a:t>‹Nº›</a:t>
            </a:fld>
            <a:endParaRPr lang="nl-NL"/>
          </a:p>
        </p:txBody>
      </p:sp>
    </p:spTree>
    <p:extLst>
      <p:ext uri="{BB962C8B-B14F-4D97-AF65-F5344CB8AC3E}">
        <p14:creationId xmlns:p14="http://schemas.microsoft.com/office/powerpoint/2010/main" val="670302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1E47D5C-E96D-4671-AABC-580006D477A8}" type="datetimeFigureOut">
              <a:rPr lang="en-US" smtClean="0"/>
              <a:pPr/>
              <a:t>12/14/2021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4F325E1-631E-4FFD-AF35-27D076BB57F2}" type="slidenum">
              <a:rPr lang="en-GB" smtClean="0"/>
              <a:pPr/>
              <a:t>‹Nº›</a:t>
            </a:fld>
            <a:endParaRPr lang="en-GB"/>
          </a:p>
        </p:txBody>
      </p:sp>
    </p:spTree>
    <p:extLst>
      <p:ext uri="{BB962C8B-B14F-4D97-AF65-F5344CB8AC3E}">
        <p14:creationId xmlns:p14="http://schemas.microsoft.com/office/powerpoint/2010/main" val="2038071368"/>
      </p:ext>
    </p:extLst>
  </p:cSld>
  <p:clrMap bg1="lt1" tx1="dk1" bg2="lt2" tx2="dk2" accent1="accent1" accent2="accent2" accent3="accent3" accent4="accent4" accent5="accent5" accent6="accent6" hlink="hlink" folHlink="folHlink"/>
  <p:notesStyle>
    <a:lvl1pPr marL="0" algn="l" defTabSz="914112" rtl="0" eaLnBrk="1" latinLnBrk="0" hangingPunct="1">
      <a:defRPr sz="1200" b="1" kern="1200">
        <a:solidFill>
          <a:schemeClr val="tx1"/>
        </a:solidFill>
        <a:latin typeface="Trebuchet MS" pitchFamily="34" charset="0"/>
        <a:ea typeface="+mn-ea"/>
        <a:cs typeface="+mn-cs"/>
      </a:defRPr>
    </a:lvl1pPr>
    <a:lvl2pPr marL="228569" indent="-228569" algn="l" defTabSz="914112" rtl="0" eaLnBrk="1" latinLnBrk="0" hangingPunct="1">
      <a:buFont typeface="Arial" pitchFamily="34" charset="0"/>
      <a:buChar char="•"/>
      <a:defRPr sz="1200" kern="1200">
        <a:solidFill>
          <a:schemeClr val="tx1"/>
        </a:solidFill>
        <a:latin typeface="Trebuchet MS" pitchFamily="34" charset="0"/>
        <a:ea typeface="+mn-ea"/>
        <a:cs typeface="+mn-cs"/>
      </a:defRPr>
    </a:lvl2pPr>
    <a:lvl3pPr marL="539675" indent="-269837" algn="l" defTabSz="914112" rtl="0" eaLnBrk="1" latinLnBrk="0" hangingPunct="1">
      <a:buFont typeface="Symbol" pitchFamily="18" charset="2"/>
      <a:buChar char="-"/>
      <a:defRPr sz="1200" kern="1200">
        <a:solidFill>
          <a:schemeClr val="tx1"/>
        </a:solidFill>
        <a:latin typeface="Trebuchet MS" pitchFamily="34" charset="0"/>
        <a:ea typeface="+mn-ea"/>
        <a:cs typeface="+mn-cs"/>
      </a:defRPr>
    </a:lvl3pPr>
    <a:lvl4pPr marL="539675" indent="-176189" algn="l" defTabSz="914112" rtl="0" eaLnBrk="1" latinLnBrk="0" hangingPunct="1">
      <a:defRPr sz="1200" kern="1200">
        <a:solidFill>
          <a:schemeClr val="tx1"/>
        </a:solidFill>
        <a:latin typeface="Trebuchet MS" pitchFamily="34" charset="0"/>
        <a:ea typeface="+mn-ea"/>
        <a:cs typeface="+mn-cs"/>
      </a:defRPr>
    </a:lvl4pPr>
    <a:lvl5pPr marL="717451" indent="-177775" algn="l" defTabSz="914112" rtl="0" eaLnBrk="1" latinLnBrk="0" hangingPunct="1">
      <a:defRPr sz="1200" kern="1200">
        <a:solidFill>
          <a:schemeClr val="tx1"/>
        </a:solidFill>
        <a:latin typeface="Trebuchet MS" pitchFamily="34" charset="0"/>
        <a:ea typeface="+mn-ea"/>
        <a:cs typeface="+mn-cs"/>
      </a:defRPr>
    </a:lvl5pPr>
    <a:lvl6pPr marL="2285279" algn="l" defTabSz="914112" rtl="0" eaLnBrk="1" latinLnBrk="0" hangingPunct="1">
      <a:defRPr sz="1200" kern="1200">
        <a:solidFill>
          <a:schemeClr val="tx1"/>
        </a:solidFill>
        <a:latin typeface="+mn-lt"/>
        <a:ea typeface="+mn-ea"/>
        <a:cs typeface="+mn-cs"/>
      </a:defRPr>
    </a:lvl6pPr>
    <a:lvl7pPr marL="2742335" algn="l" defTabSz="914112" rtl="0" eaLnBrk="1" latinLnBrk="0" hangingPunct="1">
      <a:defRPr sz="1200" kern="1200">
        <a:solidFill>
          <a:schemeClr val="tx1"/>
        </a:solidFill>
        <a:latin typeface="+mn-lt"/>
        <a:ea typeface="+mn-ea"/>
        <a:cs typeface="+mn-cs"/>
      </a:defRPr>
    </a:lvl7pPr>
    <a:lvl8pPr marL="3199391" algn="l" defTabSz="914112" rtl="0" eaLnBrk="1" latinLnBrk="0" hangingPunct="1">
      <a:defRPr sz="1200" kern="1200">
        <a:solidFill>
          <a:schemeClr val="tx1"/>
        </a:solidFill>
        <a:latin typeface="+mn-lt"/>
        <a:ea typeface="+mn-ea"/>
        <a:cs typeface="+mn-cs"/>
      </a:defRPr>
    </a:lvl8pPr>
    <a:lvl9pPr marL="3656447" algn="l" defTabSz="9141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112"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685040"/>
                </a:solidFill>
                <a:effectLst/>
                <a:uLnTx/>
                <a:uFillTx/>
                <a:latin typeface="Calibri"/>
                <a:ea typeface="+mn-ea"/>
                <a:cs typeface="+mn-cs"/>
              </a:rPr>
              <a:pPr marL="0" marR="0" lvl="0" indent="0" algn="r" defTabSz="914112"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685040"/>
              </a:solidFill>
              <a:effectLst/>
              <a:uLnTx/>
              <a:uFillTx/>
              <a:latin typeface="Calibri"/>
              <a:ea typeface="+mn-ea"/>
              <a:cs typeface="+mn-cs"/>
            </a:endParaRPr>
          </a:p>
        </p:txBody>
      </p:sp>
    </p:spTree>
    <p:extLst>
      <p:ext uri="{BB962C8B-B14F-4D97-AF65-F5344CB8AC3E}">
        <p14:creationId xmlns:p14="http://schemas.microsoft.com/office/powerpoint/2010/main" val="130339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spcAft>
                <a:spcPts val="0"/>
              </a:spcAft>
            </a:pPr>
            <a:r>
              <a:rPr lang="es-CO" b="0" i="0">
                <a:solidFill>
                  <a:srgbClr val="000000"/>
                </a:solidFill>
                <a:effectLst/>
                <a:latin typeface="Work Sans"/>
              </a:rPr>
              <a:t>IDEAS FISCALES EN ÉPOCA DEL CORONA VIRUS</a:t>
            </a:r>
            <a:r>
              <a:rPr lang="es-CO" b="0" i="0">
                <a:solidFill>
                  <a:srgbClr val="000000"/>
                </a:solidFill>
                <a:effectLst/>
                <a:latin typeface="Arial" panose="020B0604020202020204" pitchFamily="34" charset="0"/>
              </a:rPr>
              <a:t> &gt;&gt; </a:t>
            </a:r>
            <a:r>
              <a:rPr lang="es-CO" b="0" i="0">
                <a:solidFill>
                  <a:srgbClr val="000000"/>
                </a:solidFill>
                <a:effectLst/>
                <a:latin typeface="Work Sans"/>
              </a:rPr>
              <a:t>REUNIÓN VIRTUAL ABRIL 8 DE 2020</a:t>
            </a:r>
            <a:r>
              <a:rPr lang="es-CO" b="0" i="0">
                <a:solidFill>
                  <a:srgbClr val="000000"/>
                </a:solidFill>
                <a:effectLst/>
                <a:latin typeface="Arial" panose="020B0604020202020204" pitchFamily="34" charset="0"/>
              </a:rPr>
              <a:t> </a:t>
            </a:r>
          </a:p>
        </p:txBody>
      </p:sp>
      <p:sp>
        <p:nvSpPr>
          <p:cNvPr id="4" name="Marcador de número de diapositiva 3"/>
          <p:cNvSpPr>
            <a:spLocks noGrp="1"/>
          </p:cNvSpPr>
          <p:nvPr>
            <p:ph type="sldNum" sz="quarter" idx="5"/>
          </p:nvPr>
        </p:nvSpPr>
        <p:spPr/>
        <p:txBody>
          <a:bodyPr/>
          <a:lstStyle/>
          <a:p>
            <a:fld id="{94F325E1-631E-4FFD-AF35-27D076BB57F2}" type="slidenum">
              <a:rPr lang="en-GB" smtClean="0"/>
              <a:pPr/>
              <a:t>27</a:t>
            </a:fld>
            <a:endParaRPr lang="en-GB"/>
          </a:p>
        </p:txBody>
      </p:sp>
    </p:spTree>
    <p:extLst>
      <p:ext uri="{BB962C8B-B14F-4D97-AF65-F5344CB8AC3E}">
        <p14:creationId xmlns:p14="http://schemas.microsoft.com/office/powerpoint/2010/main" val="17373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spcAft>
                <a:spcPts val="0"/>
              </a:spcAft>
            </a:pPr>
            <a:r>
              <a:rPr lang="es-CO" b="0" i="0">
                <a:solidFill>
                  <a:srgbClr val="000000"/>
                </a:solidFill>
                <a:effectLst/>
                <a:latin typeface="Work Sans"/>
              </a:rPr>
              <a:t>IDEAS FISCALES EN ÉPOCA DEL CORONA VIRUS</a:t>
            </a:r>
            <a:r>
              <a:rPr lang="es-CO" b="0" i="0">
                <a:solidFill>
                  <a:srgbClr val="000000"/>
                </a:solidFill>
                <a:effectLst/>
                <a:latin typeface="Arial" panose="020B0604020202020204" pitchFamily="34" charset="0"/>
              </a:rPr>
              <a:t> &gt;&gt; </a:t>
            </a:r>
            <a:r>
              <a:rPr lang="es-CO" b="0" i="0">
                <a:solidFill>
                  <a:srgbClr val="000000"/>
                </a:solidFill>
                <a:effectLst/>
                <a:latin typeface="Work Sans"/>
              </a:rPr>
              <a:t>REUNIÓN VIRTUAL ABRIL 8 DE 2020</a:t>
            </a:r>
            <a:r>
              <a:rPr lang="es-CO" b="0" i="0">
                <a:solidFill>
                  <a:srgbClr val="000000"/>
                </a:solidFill>
                <a:effectLst/>
                <a:latin typeface="Arial" panose="020B0604020202020204" pitchFamily="34" charset="0"/>
              </a:rPr>
              <a:t> </a:t>
            </a:r>
          </a:p>
        </p:txBody>
      </p:sp>
      <p:sp>
        <p:nvSpPr>
          <p:cNvPr id="4" name="Marcador de número de diapositiva 3"/>
          <p:cNvSpPr>
            <a:spLocks noGrp="1"/>
          </p:cNvSpPr>
          <p:nvPr>
            <p:ph type="sldNum" sz="quarter" idx="5"/>
          </p:nvPr>
        </p:nvSpPr>
        <p:spPr/>
        <p:txBody>
          <a:bodyPr/>
          <a:lstStyle/>
          <a:p>
            <a:fld id="{94F325E1-631E-4FFD-AF35-27D076BB57F2}" type="slidenum">
              <a:rPr lang="en-GB" smtClean="0"/>
              <a:pPr/>
              <a:t>28</a:t>
            </a:fld>
            <a:endParaRPr lang="en-GB"/>
          </a:p>
        </p:txBody>
      </p:sp>
    </p:spTree>
    <p:extLst>
      <p:ext uri="{BB962C8B-B14F-4D97-AF65-F5344CB8AC3E}">
        <p14:creationId xmlns:p14="http://schemas.microsoft.com/office/powerpoint/2010/main" val="227797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b="0" noProof="0"/>
              <a:t>Here is a graphical representation of what types of uncertainties</a:t>
            </a:r>
            <a:r>
              <a:rPr lang="en-GB" b="0" baseline="0" noProof="0"/>
              <a:t> IFRIC 23 requires measurement of. </a:t>
            </a:r>
          </a:p>
          <a:p>
            <a:endParaRPr lang="en-GB" b="0" baseline="0" noProof="0"/>
          </a:p>
          <a:p>
            <a:r>
              <a:rPr lang="en-GB" b="0" noProof="0"/>
              <a:t>At the</a:t>
            </a:r>
            <a:r>
              <a:rPr lang="en-GB" b="0" baseline="0" noProof="0"/>
              <a:t> top axis, we have the probability that a tax position *WILL* be accepted by the taxation authority. If the probability is more likely than not (i.e. &gt;50%), then IFRIC 23 doesn’t apply. </a:t>
            </a:r>
          </a:p>
          <a:p>
            <a:r>
              <a:rPr lang="en-GB" b="0" noProof="0"/>
              <a:t>*CLICK FOR ANIMATION*</a:t>
            </a:r>
          </a:p>
          <a:p>
            <a:endParaRPr lang="en-GB" b="0" noProof="0"/>
          </a:p>
          <a:p>
            <a:r>
              <a:rPr lang="en-GB" b="0" noProof="0"/>
              <a:t>IFRIC 23 applies when the probability of the position being</a:t>
            </a:r>
            <a:r>
              <a:rPr lang="en-GB" b="0" baseline="0" noProof="0"/>
              <a:t> accepted is not ‘more likely than not’ (i.e. &lt;50%). </a:t>
            </a:r>
          </a:p>
          <a:p>
            <a:endParaRPr lang="en-GB" b="0" baseline="0" noProof="0"/>
          </a:p>
          <a:p>
            <a:r>
              <a:rPr lang="en-GB" b="0" baseline="0" noProof="0"/>
              <a:t>*CLICK FOR ANIMATION*</a:t>
            </a:r>
          </a:p>
          <a:p>
            <a:endParaRPr lang="en-GB" b="0" baseline="0" noProof="0"/>
          </a:p>
          <a:p>
            <a:pPr marL="0" marR="0" lvl="0" indent="0" algn="l" defTabSz="914112" rtl="0" eaLnBrk="1" fontAlgn="auto" latinLnBrk="0" hangingPunct="1">
              <a:lnSpc>
                <a:spcPct val="100000"/>
              </a:lnSpc>
              <a:spcBef>
                <a:spcPts val="0"/>
              </a:spcBef>
              <a:spcAft>
                <a:spcPts val="0"/>
              </a:spcAft>
              <a:buClrTx/>
              <a:buSzTx/>
              <a:buFontTx/>
              <a:buNone/>
              <a:tabLst/>
              <a:defRPr/>
            </a:pPr>
            <a:r>
              <a:rPr lang="en-GB" b="0" baseline="0" noProof="0"/>
              <a:t>So if IFRIC 23 does not apply, then that position is used in computing the underlying tax balances for current and deferred tax. Applying this to a simple situation, if an entity believes it has a 99% chance of being successful in a very basic, non-controversial tax position, then that 1% of uncertainty does not have any measurement implications.</a:t>
            </a:r>
          </a:p>
          <a:p>
            <a:pPr marL="0" marR="0" lvl="0" indent="0" algn="l" defTabSz="914112"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112" rtl="0" eaLnBrk="1" fontAlgn="auto" latinLnBrk="0" hangingPunct="1">
              <a:lnSpc>
                <a:spcPct val="100000"/>
              </a:lnSpc>
              <a:spcBef>
                <a:spcPts val="0"/>
              </a:spcBef>
              <a:spcAft>
                <a:spcPts val="0"/>
              </a:spcAft>
              <a:buClrTx/>
              <a:buSzTx/>
              <a:buFontTx/>
              <a:buNone/>
              <a:tabLst/>
              <a:defRPr/>
            </a:pPr>
            <a:r>
              <a:rPr lang="en-GB" b="0" baseline="0" noProof="0"/>
              <a:t>*CLICK FOR ANIMATION*</a:t>
            </a:r>
          </a:p>
          <a:p>
            <a:pPr marL="0" marR="0" lvl="0" indent="0" algn="l" defTabSz="914112"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112" rtl="0" eaLnBrk="1" fontAlgn="auto" latinLnBrk="0" hangingPunct="1">
              <a:lnSpc>
                <a:spcPct val="100000"/>
              </a:lnSpc>
              <a:spcBef>
                <a:spcPts val="0"/>
              </a:spcBef>
              <a:spcAft>
                <a:spcPts val="0"/>
              </a:spcAft>
              <a:buClrTx/>
              <a:buSzTx/>
              <a:buFontTx/>
              <a:buNone/>
              <a:tabLst/>
              <a:defRPr/>
            </a:pPr>
            <a:r>
              <a:rPr lang="en-GB" b="0" baseline="0" noProof="0"/>
              <a:t>On the contrary, if a position is not likely to be accepted, then the extent of that uncertainty is included in the measurement of the tax position, affecting the calculation of current and deferred tax. For example, if an entity filed a tax return, which included a tax position concerning the taxability of certain revenue streams, and it was concluded that the filing position only had a 20% chance of success, then the current tax provision per the financial statements will not match the current tax liability as filed in the tax returns, as it will have to be recomputed under IFRIC 23.</a:t>
            </a:r>
          </a:p>
          <a:p>
            <a:pPr marL="0" marR="0" lvl="0" indent="0" algn="l" defTabSz="914112"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112" rtl="0" eaLnBrk="1" fontAlgn="auto" latinLnBrk="0" hangingPunct="1">
              <a:lnSpc>
                <a:spcPct val="100000"/>
              </a:lnSpc>
              <a:spcBef>
                <a:spcPts val="0"/>
              </a:spcBef>
              <a:spcAft>
                <a:spcPts val="0"/>
              </a:spcAft>
              <a:buClrTx/>
              <a:buSzTx/>
              <a:buFontTx/>
              <a:buNone/>
              <a:tabLst/>
              <a:defRPr/>
            </a:pPr>
            <a:r>
              <a:rPr lang="en-GB" b="0" baseline="0" noProof="0"/>
              <a:t>Before we walk through some scenarios involving calculations in IFRIC 23, let’s go over an exercise of determining what is, is NOT an ‘uncertain tax treatment’. </a:t>
            </a:r>
          </a:p>
          <a:p>
            <a:endParaRPr lang="en-GB" b="0" baseline="0" noProof="0"/>
          </a:p>
          <a:p>
            <a:endParaRPr lang="en-GB" b="0" noProof="0"/>
          </a:p>
        </p:txBody>
      </p:sp>
      <p:sp>
        <p:nvSpPr>
          <p:cNvPr id="4" name="Slide Number Placeholder 3"/>
          <p:cNvSpPr>
            <a:spLocks noGrp="1"/>
          </p:cNvSpPr>
          <p:nvPr>
            <p:ph type="sldNum" sz="quarter" idx="10"/>
          </p:nvPr>
        </p:nvSpPr>
        <p:spPr/>
        <p:txBody>
          <a:bodyPr/>
          <a:lstStyle/>
          <a:p>
            <a:fld id="{94F325E1-631E-4FFD-AF35-27D076BB57F2}" type="slidenum">
              <a:rPr lang="en-GB" smtClean="0"/>
              <a:pPr/>
              <a:t>42</a:t>
            </a:fld>
            <a:endParaRPr lang="en-GB"/>
          </a:p>
        </p:txBody>
      </p:sp>
    </p:spTree>
    <p:extLst>
      <p:ext uri="{BB962C8B-B14F-4D97-AF65-F5344CB8AC3E}">
        <p14:creationId xmlns:p14="http://schemas.microsoft.com/office/powerpoint/2010/main" val="94527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112"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685040"/>
                </a:solidFill>
                <a:effectLst/>
                <a:uLnTx/>
                <a:uFillTx/>
                <a:latin typeface="Calibri"/>
                <a:ea typeface="+mn-ea"/>
                <a:cs typeface="+mn-cs"/>
              </a:rPr>
              <a:pPr marL="0" marR="0" lvl="0" indent="0" algn="r" defTabSz="914112"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685040"/>
              </a:solidFill>
              <a:effectLst/>
              <a:uLnTx/>
              <a:uFillTx/>
              <a:latin typeface="Calibri"/>
              <a:ea typeface="+mn-ea"/>
              <a:cs typeface="+mn-cs"/>
            </a:endParaRPr>
          </a:p>
        </p:txBody>
      </p:sp>
    </p:spTree>
    <p:extLst>
      <p:ext uri="{BB962C8B-B14F-4D97-AF65-F5344CB8AC3E}">
        <p14:creationId xmlns:p14="http://schemas.microsoft.com/office/powerpoint/2010/main" val="233510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112" rtl="0" eaLnBrk="1" fontAlgn="auto" latinLnBrk="0" hangingPunct="1">
              <a:lnSpc>
                <a:spcPct val="100000"/>
              </a:lnSpc>
              <a:spcBef>
                <a:spcPts val="0"/>
              </a:spcBef>
              <a:spcAft>
                <a:spcPts val="0"/>
              </a:spcAft>
              <a:buClrTx/>
              <a:buSzTx/>
              <a:buFontTx/>
              <a:buNone/>
              <a:tabLst/>
              <a:defRPr/>
            </a:pPr>
            <a:fld id="{94F325E1-631E-4FFD-AF35-27D076BB57F2}" type="slidenum">
              <a:rPr kumimoji="0" lang="en-GB" sz="1200" b="0" i="0" u="none" strike="noStrike" kern="1200" cap="none" spc="0" normalizeH="0" baseline="0" noProof="0" smtClean="0">
                <a:ln>
                  <a:noFill/>
                </a:ln>
                <a:solidFill>
                  <a:srgbClr val="685040"/>
                </a:solidFill>
                <a:effectLst/>
                <a:uLnTx/>
                <a:uFillTx/>
                <a:latin typeface="Calibri"/>
                <a:ea typeface="+mn-ea"/>
                <a:cs typeface="+mn-cs"/>
              </a:rPr>
              <a:pPr marL="0" marR="0" lvl="0" indent="0" algn="r" defTabSz="914112"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685040"/>
              </a:solidFill>
              <a:effectLst/>
              <a:uLnTx/>
              <a:uFillTx/>
              <a:latin typeface="Calibri"/>
              <a:ea typeface="+mn-ea"/>
              <a:cs typeface="+mn-cs"/>
            </a:endParaRPr>
          </a:p>
        </p:txBody>
      </p:sp>
    </p:spTree>
    <p:extLst>
      <p:ext uri="{BB962C8B-B14F-4D97-AF65-F5344CB8AC3E}">
        <p14:creationId xmlns:p14="http://schemas.microsoft.com/office/powerpoint/2010/main" val="159330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3.jpeg"/><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1.jpeg"/><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C:\Users\NPULIDO\Downloads\AdobeStock_454358056.jpeg" TargetMode="External"/><Relationship Id="rId2" Type="http://schemas.openxmlformats.org/officeDocument/2006/relationships/image" Target="../media/image4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9.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0.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file:///C:\Users\NPULIDO\Downloads\AdobeStock_454358056.jpeg" TargetMode="External"/><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49.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6.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7.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8.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9.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18.svg"/><Relationship Id="rId3" Type="http://schemas.openxmlformats.org/officeDocument/2006/relationships/image" Target="../media/image26.svg"/><Relationship Id="rId21" Type="http://schemas.openxmlformats.org/officeDocument/2006/relationships/image" Target="../media/image42.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17.pn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1.sv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0.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1.png"/><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1.jpeg"/><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2.jpeg"/><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2" y="1376362"/>
            <a:ext cx="4148138" cy="3001285"/>
          </a:xfrm>
        </p:spPr>
        <p:txBody>
          <a:bodyPr/>
          <a:lstStyle>
            <a:lvl1pPr>
              <a:lnSpc>
                <a:spcPct val="100000"/>
              </a:lnSpc>
              <a:spcBef>
                <a:spcPts val="600"/>
              </a:spcBef>
              <a:spcAft>
                <a:spcPts val="0"/>
              </a:spcAft>
              <a:defRPr>
                <a:solidFill>
                  <a:schemeClr val="tx2"/>
                </a:solidFill>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p:nvPr>
        </p:nvSpPr>
        <p:spPr bwMode="gray">
          <a:xfrm>
            <a:off x="4684716" y="1376362"/>
            <a:ext cx="4135437"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28337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1 column tex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2" y="564356"/>
            <a:ext cx="8464549" cy="320088"/>
          </a:xfrm>
        </p:spPr>
        <p:txBody>
          <a:bodyPr/>
          <a:lstStyle>
            <a:lvl1pPr>
              <a:lnSpc>
                <a:spcPct val="80000"/>
              </a:lnSpc>
              <a:defRPr/>
            </a:lvl1pPr>
          </a:lstStyle>
          <a:p>
            <a:r>
              <a:rPr lang="en-US"/>
              <a:t>Click to edit Master title style</a:t>
            </a:r>
            <a:endParaRPr lang="en-GB"/>
          </a:p>
        </p:txBody>
      </p:sp>
      <p:sp>
        <p:nvSpPr>
          <p:cNvPr id="7" name="Text Placeholder 6"/>
          <p:cNvSpPr>
            <a:spLocks noGrp="1"/>
          </p:cNvSpPr>
          <p:nvPr>
            <p:ph type="body" sz="quarter" idx="13"/>
          </p:nvPr>
        </p:nvSpPr>
        <p:spPr bwMode="gray">
          <a:xfrm>
            <a:off x="323852" y="1248348"/>
            <a:ext cx="8464549" cy="3129300"/>
          </a:xfrm>
        </p:spPr>
        <p:txBody>
          <a:bodyPr/>
          <a:lstStyle>
            <a:lvl1pPr>
              <a:lnSpc>
                <a:spcPct val="100000"/>
              </a:lnSpc>
              <a:spcBef>
                <a:spcPts val="0"/>
              </a:spcBef>
              <a:spcAft>
                <a:spcPts val="450"/>
              </a:spcAft>
              <a:defRPr/>
            </a:lvl1pPr>
            <a:lvl2pPr>
              <a:lnSpc>
                <a:spcPct val="100000"/>
              </a:lnSpc>
              <a:spcBef>
                <a:spcPts val="0"/>
              </a:spcBef>
              <a:spcAft>
                <a:spcPts val="450"/>
              </a:spcAft>
              <a:defRPr/>
            </a:lvl2pPr>
            <a:lvl3pPr>
              <a:lnSpc>
                <a:spcPct val="100000"/>
              </a:lnSpc>
              <a:spcBef>
                <a:spcPts val="0"/>
              </a:spcBef>
              <a:spcAft>
                <a:spcPts val="450"/>
              </a:spcAft>
              <a:defRPr/>
            </a:lvl3pPr>
            <a:lvl4pPr>
              <a:lnSpc>
                <a:spcPct val="100000"/>
              </a:lnSpc>
              <a:spcBef>
                <a:spcPts val="0"/>
              </a:spcBef>
              <a:spcAft>
                <a:spcPts val="450"/>
              </a:spcAft>
              <a:defRPr/>
            </a:lvl4pPr>
            <a:lvl5pPr>
              <a:lnSpc>
                <a:spcPct val="100000"/>
              </a:lnSpc>
              <a:spcBef>
                <a:spcPts val="0"/>
              </a:spcBef>
              <a:spcAft>
                <a:spcPts val="450"/>
              </a:spcAft>
              <a:defRPr/>
            </a:lvl5pPr>
            <a:lvl6pPr>
              <a:spcBef>
                <a:spcPts val="0"/>
              </a:spcBef>
              <a:spcAft>
                <a:spcPts val="450"/>
              </a:spcAft>
              <a:defRPr/>
            </a:lvl6pPr>
            <a:lvl7pPr>
              <a:spcBef>
                <a:spcPts val="0"/>
              </a:spcBef>
              <a:spcAft>
                <a:spcPts val="450"/>
              </a:spcAft>
              <a:defRPr/>
            </a:lvl7pPr>
            <a:lvl8pPr>
              <a:spcBef>
                <a:spcPts val="0"/>
              </a:spcBef>
              <a:spcAft>
                <a:spcPts val="450"/>
              </a:spcAft>
              <a:defRPr/>
            </a:lvl8pPr>
            <a:lvl9pPr>
              <a:spcBef>
                <a:spcPts val="0"/>
              </a:spcBef>
              <a:spcAft>
                <a:spcPts val="45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4" hasCustomPrompt="1"/>
          </p:nvPr>
        </p:nvSpPr>
        <p:spPr bwMode="gray">
          <a:xfrm>
            <a:off x="323852" y="828259"/>
            <a:ext cx="8464549" cy="166199"/>
          </a:xfrm>
        </p:spPr>
        <p:txBody>
          <a:bodyPr>
            <a:spAutoFit/>
          </a:bodyPr>
          <a:lstStyle>
            <a:lvl1pPr algn="l">
              <a:lnSpc>
                <a:spcPct val="80000"/>
              </a:lnSpc>
              <a:spcBef>
                <a:spcPts val="0"/>
              </a:spcBef>
              <a:spcAft>
                <a:spcPts val="0"/>
              </a:spcAft>
              <a:defRPr sz="1350" b="0">
                <a:solidFill>
                  <a:schemeClr val="tx1"/>
                </a:solidFill>
              </a:defRPr>
            </a:lvl1pPr>
          </a:lstStyle>
          <a:p>
            <a:pPr lvl="0"/>
            <a:r>
              <a:rPr lang="en-US"/>
              <a:t>[Subtitle]</a:t>
            </a:r>
          </a:p>
        </p:txBody>
      </p:sp>
      <p:sp>
        <p:nvSpPr>
          <p:cNvPr id="11" name="Rectangle 4"/>
          <p:cNvSpPr>
            <a:spLocks noGrp="1" noChangeArrowheads="1"/>
          </p:cNvSpPr>
          <p:nvPr>
            <p:ph type="ftr" sz="quarter" idx="3"/>
          </p:nvPr>
        </p:nvSpPr>
        <p:spPr bwMode="auto">
          <a:xfrm>
            <a:off x="798756" y="4745831"/>
            <a:ext cx="6692900" cy="1190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750">
                <a:solidFill>
                  <a:schemeClr val="tx1"/>
                </a:solidFill>
                <a:latin typeface="+mn-lt"/>
              </a:defRPr>
            </a:lvl1pPr>
          </a:lstStyle>
          <a:p>
            <a:pPr>
              <a:defRPr/>
            </a:pPr>
            <a:r>
              <a:rPr lang="en-GB"/>
              <a:t>IFRS Advanced Training 2019</a:t>
            </a:r>
          </a:p>
        </p:txBody>
      </p:sp>
      <p:sp>
        <p:nvSpPr>
          <p:cNvPr id="12" name="Rectangle 5"/>
          <p:cNvSpPr>
            <a:spLocks noGrp="1" noChangeArrowheads="1"/>
          </p:cNvSpPr>
          <p:nvPr>
            <p:ph type="sldNum" sz="quarter" idx="4"/>
          </p:nvPr>
        </p:nvSpPr>
        <p:spPr bwMode="auto">
          <a:xfrm>
            <a:off x="798755" y="4864894"/>
            <a:ext cx="2133600" cy="1238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750">
                <a:solidFill>
                  <a:schemeClr val="tx1"/>
                </a:solidFill>
                <a:latin typeface="+mn-lt"/>
              </a:defRPr>
            </a:lvl1pPr>
          </a:lstStyle>
          <a:p>
            <a:pPr>
              <a:defRPr/>
            </a:pPr>
            <a:r>
              <a:rPr lang="en-GB"/>
              <a:t>Page </a:t>
            </a:r>
            <a:fld id="{2F74FB2F-BF5F-4428-85D6-C4FC3E9AA8D9}" type="slidenum">
              <a:rPr lang="en-GB" smtClean="0"/>
              <a:pPr>
                <a:defRPr/>
              </a:pPr>
              <a:t>‹Nº›</a:t>
            </a:fld>
            <a:endParaRPr lang="en-GB"/>
          </a:p>
        </p:txBody>
      </p:sp>
    </p:spTree>
    <p:extLst>
      <p:ext uri="{BB962C8B-B14F-4D97-AF65-F5344CB8AC3E}">
        <p14:creationId xmlns:p14="http://schemas.microsoft.com/office/powerpoint/2010/main" val="12118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VER_Ocean ">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VER_Emerald">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9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VER_Gold">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6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VER_Burgundy">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3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VER_Slate">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55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_Plain">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9">
            <a:extLst>
              <a:ext uri="{FF2B5EF4-FFF2-40B4-BE49-F238E27FC236}">
                <a16:creationId xmlns:a16="http://schemas.microsoft.com/office/drawing/2014/main" id="{5CC57E02-9809-41E1-A8DB-227C4AC1624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Tree>
    <p:extLst>
      <p:ext uri="{BB962C8B-B14F-4D97-AF65-F5344CB8AC3E}">
        <p14:creationId xmlns:p14="http://schemas.microsoft.com/office/powerpoint/2010/main" val="239014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VER_Image 02">
    <p:spTree>
      <p:nvGrpSpPr>
        <p:cNvPr id="1" name=""/>
        <p:cNvGrpSpPr/>
        <p:nvPr/>
      </p:nvGrpSpPr>
      <p:grpSpPr>
        <a:xfrm>
          <a:off x="0" y="0"/>
          <a:ext cx="0" cy="0"/>
          <a:chOff x="0" y="0"/>
          <a:chExt cx="0" cy="0"/>
        </a:xfrm>
      </p:grpSpPr>
      <p:pic>
        <p:nvPicPr>
          <p:cNvPr id="8" name="Imagen 7" descr="Imagen que contiene exterior, montaña, pasto, persona&#10;&#10;Descripción generada automáticamente">
            <a:extLst>
              <a:ext uri="{FF2B5EF4-FFF2-40B4-BE49-F238E27FC236}">
                <a16:creationId xmlns:a16="http://schemas.microsoft.com/office/drawing/2014/main" id="{400AE9A6-9BB3-49F2-97E0-6A1469AD69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651" t="25697" r="25651" b="-25697"/>
          <a:stretch/>
        </p:blipFill>
        <p:spPr>
          <a:xfrm>
            <a:off x="-3154680" y="0"/>
            <a:ext cx="12298680" cy="6922333"/>
          </a:xfrm>
          <a:prstGeom prst="rect">
            <a:avLst/>
          </a:prstGeom>
        </p:spPr>
      </p:pic>
      <p:sp>
        <p:nvSpPr>
          <p:cNvPr id="6" name="Rectangle 5"/>
          <p:cNvSpPr/>
          <p:nvPr userDrawn="1"/>
        </p:nvSpPr>
        <p:spPr>
          <a:xfrm>
            <a:off x="0" y="2141220"/>
            <a:ext cx="4739640" cy="1257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2942083"/>
            <a:ext cx="3958398" cy="246221"/>
          </a:xfrm>
          <a:prstGeom prst="rect">
            <a:avLst/>
          </a:prstGeom>
        </p:spPr>
        <p:txBody>
          <a:bodyPr wrap="square" lIns="0" tIns="0" rIns="0" bIns="0" anchor="t">
            <a:spAutoFit/>
          </a:bodyPr>
          <a:lstStyle>
            <a:lvl1pPr marL="0" indent="0" algn="l">
              <a:buNone/>
              <a:defRPr sz="16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2260283"/>
            <a:ext cx="3958398" cy="68942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0"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1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_Image 01">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t="-16758" b="-66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1713453"/>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1376363"/>
            <a:ext cx="810000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7"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84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VER_Re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a:solidFill>
            <a:schemeClr val="bg1"/>
          </a:solidFill>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a:solidFill>
            <a:schemeClr val="bg1"/>
          </a:solidFill>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OVER_Charcoal">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DIVIDER_Charcoal">
    <p:bg>
      <p:bgPr>
        <a:solidFill>
          <a:schemeClr val="tx1"/>
        </a:solidFill>
        <a:effectLst/>
      </p:bgPr>
    </p:bg>
    <p:spTree>
      <p:nvGrpSpPr>
        <p:cNvPr id="1" name=""/>
        <p:cNvGrpSpPr/>
        <p:nvPr/>
      </p:nvGrpSpPr>
      <p:grpSpPr>
        <a:xfrm>
          <a:off x="0" y="0"/>
          <a:ext cx="0" cy="0"/>
          <a:chOff x="0" y="0"/>
          <a:chExt cx="0" cy="0"/>
        </a:xfrm>
      </p:grpSpPr>
      <p:pic>
        <p:nvPicPr>
          <p:cNvPr id="9" name="Imagen 8" descr="Imagen que contiene electrónica, persona, hombre, computadora&#10;&#10;Descripción generada automáticamente">
            <a:extLst>
              <a:ext uri="{FF2B5EF4-FFF2-40B4-BE49-F238E27FC236}">
                <a16:creationId xmlns:a16="http://schemas.microsoft.com/office/drawing/2014/main" id="{8896771F-6AEC-4B23-8D1A-68D8CE0850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495"/>
          <a:stretch/>
        </p:blipFill>
        <p:spPr>
          <a:xfrm>
            <a:off x="-1700" y="-2"/>
            <a:ext cx="9145700" cy="5148265"/>
          </a:xfrm>
          <a:prstGeom prst="rect">
            <a:avLst/>
          </a:prstGeom>
        </p:spPr>
      </p:pic>
      <p:sp>
        <p:nvSpPr>
          <p:cNvPr id="6" name="Rectángulo 5">
            <a:extLst>
              <a:ext uri="{FF2B5EF4-FFF2-40B4-BE49-F238E27FC236}">
                <a16:creationId xmlns:a16="http://schemas.microsoft.com/office/drawing/2014/main" id="{14F828BF-F178-4213-A979-CC3058A64074}"/>
              </a:ext>
            </a:extLst>
          </p:cNvPr>
          <p:cNvSpPr/>
          <p:nvPr userDrawn="1"/>
        </p:nvSpPr>
        <p:spPr>
          <a:xfrm>
            <a:off x="-1700" y="1"/>
            <a:ext cx="9145700" cy="514826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2641"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9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OVER_Ocean ">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2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VER_Emerald">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45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VER_Gold">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VER_Burgundy">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5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VER_Slate">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22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VER_Plain">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9">
            <a:extLst>
              <a:ext uri="{FF2B5EF4-FFF2-40B4-BE49-F238E27FC236}">
                <a16:creationId xmlns:a16="http://schemas.microsoft.com/office/drawing/2014/main" id="{5CC57E02-9809-41E1-A8DB-227C4AC1624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Tree>
    <p:extLst>
      <p:ext uri="{BB962C8B-B14F-4D97-AF65-F5344CB8AC3E}">
        <p14:creationId xmlns:p14="http://schemas.microsoft.com/office/powerpoint/2010/main" val="296011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 Column layou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4" y="577851"/>
            <a:ext cx="8512172" cy="640271"/>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3" y="1376363"/>
            <a:ext cx="8496299"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4" y="878035"/>
            <a:ext cx="8512172"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31359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F6C39B1-E2F1-42E9-BA42-C906760D1834}"/>
              </a:ext>
            </a:extLst>
          </p:cNvPr>
          <p:cNvSpPr/>
          <p:nvPr userDrawn="1"/>
        </p:nvSpPr>
        <p:spPr>
          <a:xfrm>
            <a:off x="0" y="320040"/>
            <a:ext cx="6720840" cy="695341"/>
          </a:xfrm>
          <a:prstGeom prst="rect">
            <a:avLst/>
          </a:prstGeom>
          <a:solidFill>
            <a:srgbClr val="F81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solidFill>
                <a:schemeClr val="bg1"/>
              </a:solidFill>
            </a:endParaRPr>
          </a:p>
        </p:txBody>
      </p:sp>
      <p:sp>
        <p:nvSpPr>
          <p:cNvPr id="12" name="Marcador de texto 11">
            <a:extLst>
              <a:ext uri="{FF2B5EF4-FFF2-40B4-BE49-F238E27FC236}">
                <a16:creationId xmlns:a16="http://schemas.microsoft.com/office/drawing/2014/main" id="{174BDA49-5823-44F5-99C2-49A4752D4123}"/>
              </a:ext>
            </a:extLst>
          </p:cNvPr>
          <p:cNvSpPr>
            <a:spLocks noGrp="1"/>
          </p:cNvSpPr>
          <p:nvPr>
            <p:ph type="body" sz="quarter" idx="10" hasCustomPrompt="1"/>
          </p:nvPr>
        </p:nvSpPr>
        <p:spPr>
          <a:xfrm>
            <a:off x="237780" y="489601"/>
            <a:ext cx="6300181" cy="377588"/>
          </a:xfrm>
          <a:prstGeom prst="rect">
            <a:avLst/>
          </a:prstGeom>
        </p:spPr>
        <p:txBody>
          <a:bodyPr/>
          <a:lstStyle>
            <a:lvl1pPr marL="0" indent="0">
              <a:buNone/>
              <a:defRPr sz="2625" b="1">
                <a:solidFill>
                  <a:schemeClr val="bg1"/>
                </a:solidFill>
                <a:latin typeface="Trebuchet MS" panose="020B0603020202020204" pitchFamily="34" charset="0"/>
              </a:defRPr>
            </a:lvl1pPr>
          </a:lstStyle>
          <a:p>
            <a:pPr lvl="0"/>
            <a:r>
              <a:rPr lang="es-ES"/>
              <a:t>HAGA CLIC PARA AGREGAR TÍTULO AQUÍ</a:t>
            </a:r>
          </a:p>
        </p:txBody>
      </p:sp>
    </p:spTree>
    <p:extLst>
      <p:ext uri="{BB962C8B-B14F-4D97-AF65-F5344CB8AC3E}">
        <p14:creationId xmlns:p14="http://schemas.microsoft.com/office/powerpoint/2010/main" val="390227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VER_Charcoal">
    <p:bg>
      <p:bgPr>
        <a:solidFill>
          <a:schemeClr val="tx1"/>
        </a:solidFill>
        <a:effectLst/>
      </p:bgPr>
    </p:bg>
    <p:spTree>
      <p:nvGrpSpPr>
        <p:cNvPr id="1" name=""/>
        <p:cNvGrpSpPr/>
        <p:nvPr/>
      </p:nvGrpSpPr>
      <p:grpSpPr>
        <a:xfrm>
          <a:off x="0" y="0"/>
          <a:ext cx="0" cy="0"/>
          <a:chOff x="0" y="0"/>
          <a:chExt cx="0" cy="0"/>
        </a:xfrm>
      </p:grpSpPr>
      <p:pic>
        <p:nvPicPr>
          <p:cNvPr id="9" name="Imagen 8" descr="Imagen que contiene Interfaz de usuario gráfica&#10;&#10;Descripción generada automáticamente">
            <a:extLst>
              <a:ext uri="{FF2B5EF4-FFF2-40B4-BE49-F238E27FC236}">
                <a16:creationId xmlns:a16="http://schemas.microsoft.com/office/drawing/2014/main" id="{974E05B7-895A-414D-AF42-F0A7FE255E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Google Shape;4160;p256">
            <a:extLst>
              <a:ext uri="{FF2B5EF4-FFF2-40B4-BE49-F238E27FC236}">
                <a16:creationId xmlns:a16="http://schemas.microsoft.com/office/drawing/2014/main" id="{C1A0BD97-CACE-4725-B409-B6B20F17DE04}"/>
              </a:ext>
            </a:extLst>
          </p:cNvPr>
          <p:cNvSpPr/>
          <p:nvPr userDrawn="1"/>
        </p:nvSpPr>
        <p:spPr>
          <a:xfrm>
            <a:off x="-1" y="-1"/>
            <a:ext cx="9143999" cy="5148264"/>
          </a:xfrm>
          <a:prstGeom prst="rect">
            <a:avLst/>
          </a:prstGeom>
          <a:solidFill>
            <a:schemeClr val="dk1">
              <a:alpha val="88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_Image 01">
    <p:spTree>
      <p:nvGrpSpPr>
        <p:cNvPr id="1" name=""/>
        <p:cNvGrpSpPr/>
        <p:nvPr/>
      </p:nvGrpSpPr>
      <p:grpSpPr>
        <a:xfrm>
          <a:off x="0" y="0"/>
          <a:ext cx="0" cy="0"/>
          <a:chOff x="0" y="0"/>
          <a:chExt cx="0" cy="0"/>
        </a:xfrm>
      </p:grpSpPr>
      <p:pic>
        <p:nvPicPr>
          <p:cNvPr id="3" name="Imagen 2" descr="Imagen que contiene interior, pequeño, agua, tabla&#10;&#10;Descripción generada automáticamente">
            <a:extLst>
              <a:ext uri="{FF2B5EF4-FFF2-40B4-BE49-F238E27FC236}">
                <a16:creationId xmlns:a16="http://schemas.microsoft.com/office/drawing/2014/main" id="{E8AC5993-2D00-4A98-8D3F-8CBB81405080}"/>
              </a:ext>
            </a:extLst>
          </p:cNvPr>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b="3238"/>
          <a:stretch>
            <a:fillRect/>
          </a:stretch>
        </p:blipFill>
        <p:spPr>
          <a:xfrm>
            <a:off x="7739" y="-1"/>
            <a:ext cx="9136261" cy="5143501"/>
          </a:xfrm>
          <a:prstGeom prst="rect">
            <a:avLst/>
          </a:prstGeom>
        </p:spPr>
      </p:pic>
      <p:sp>
        <p:nvSpPr>
          <p:cNvPr id="4" name="Rectángulo 3">
            <a:extLst>
              <a:ext uri="{FF2B5EF4-FFF2-40B4-BE49-F238E27FC236}">
                <a16:creationId xmlns:a16="http://schemas.microsoft.com/office/drawing/2014/main" id="{CA905629-1DAE-4348-836B-26BF57E90DE8}"/>
              </a:ext>
            </a:extLst>
          </p:cNvPr>
          <p:cNvSpPr/>
          <p:nvPr userDrawn="1"/>
        </p:nvSpPr>
        <p:spPr>
          <a:xfrm>
            <a:off x="0" y="0"/>
            <a:ext cx="9144000" cy="51435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pic>
        <p:nvPicPr>
          <p:cNvPr id="27" name="Picture 2" descr="G:\Office97\_GRAPHICS\hb@BDO\Library\09_Logos\BDO logo 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B5B2E240-67FC-4A67-854A-4426BBDF54EA}"/>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8083553" y="4677914"/>
            <a:ext cx="736601" cy="282924"/>
          </a:xfrm>
          <a:prstGeom prst="rect">
            <a:avLst/>
          </a:prstGeom>
          <a:noFill/>
          <a:ln w="9525">
            <a:noFill/>
            <a:miter lim="800000"/>
            <a:headEnd/>
            <a:tailEnd/>
          </a:ln>
        </p:spPr>
      </p:pic>
      <p:sp>
        <p:nvSpPr>
          <p:cNvPr id="23" name="Text Placeholder 29">
            <a:extLst>
              <a:ext uri="{FF2B5EF4-FFF2-40B4-BE49-F238E27FC236}">
                <a16:creationId xmlns:a16="http://schemas.microsoft.com/office/drawing/2014/main" id="{8E148A39-76EB-4180-8CB8-4C60BE3F0CE0}"/>
              </a:ext>
            </a:extLst>
          </p:cNvPr>
          <p:cNvSpPr>
            <a:spLocks noGrp="1"/>
          </p:cNvSpPr>
          <p:nvPr>
            <p:ph type="body" sz="quarter" idx="11" hasCustomPrompt="1"/>
          </p:nvPr>
        </p:nvSpPr>
        <p:spPr bwMode="gray">
          <a:xfrm>
            <a:off x="1871799" y="4622742"/>
            <a:ext cx="3958398" cy="400110"/>
          </a:xfrm>
          <a:prstGeom prst="rect">
            <a:avLst/>
          </a:prstGeom>
        </p:spPr>
        <p:txBody>
          <a:bodyPr vert="horz" wrap="square" lIns="0" tIns="0" rIns="0" bIns="0" rtlCol="0" anchor="t" anchorCtr="0">
            <a:spAutoFit/>
          </a:bodyPr>
          <a:lstStyle>
            <a:lvl1pPr algn="l" defTabSz="914090" rtl="0" eaLnBrk="1" latinLnBrk="0" hangingPunct="1">
              <a:lnSpc>
                <a:spcPct val="100000"/>
              </a:lnSpc>
              <a:spcBef>
                <a:spcPts val="0"/>
              </a:spcBef>
              <a:spcAft>
                <a:spcPts val="0"/>
              </a:spcAft>
              <a:buNone/>
              <a:defRPr lang="en-GB" sz="1400" b="1" kern="1200" cap="none" baseline="0" dirty="0" smtClean="0">
                <a:solidFill>
                  <a:schemeClr val="tx1"/>
                </a:solidFill>
                <a:latin typeface="+mn-lt"/>
                <a:ea typeface="+mj-ea"/>
                <a:cs typeface="+mj-cs"/>
              </a:defRPr>
            </a:lvl1pPr>
            <a:lvl2pPr>
              <a:spcBef>
                <a:spcPts val="0"/>
              </a:spcBef>
              <a:spcAft>
                <a:spcPts val="0"/>
              </a:spcAft>
              <a:defRPr sz="1200" b="0" cap="none"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24" name="Group 23">
            <a:extLst>
              <a:ext uri="{FF2B5EF4-FFF2-40B4-BE49-F238E27FC236}">
                <a16:creationId xmlns:a16="http://schemas.microsoft.com/office/drawing/2014/main" id="{46E389B2-E841-4F55-A995-292055F1EC82}"/>
              </a:ext>
            </a:extLst>
          </p:cNvPr>
          <p:cNvGrpSpPr/>
          <p:nvPr userDrawn="1"/>
        </p:nvGrpSpPr>
        <p:grpSpPr>
          <a:xfrm>
            <a:off x="1459458" y="3730616"/>
            <a:ext cx="122998" cy="1417647"/>
            <a:chOff x="512401" y="3730616"/>
            <a:chExt cx="122998" cy="1417647"/>
          </a:xfrm>
        </p:grpSpPr>
        <p:sp>
          <p:nvSpPr>
            <p:cNvPr id="25" name="Freeform 12">
              <a:extLst>
                <a:ext uri="{FF2B5EF4-FFF2-40B4-BE49-F238E27FC236}">
                  <a16:creationId xmlns:a16="http://schemas.microsoft.com/office/drawing/2014/main" id="{37EA004B-8B4A-476A-91F4-AE1A88D3E4F4}"/>
                </a:ext>
              </a:extLst>
            </p:cNvPr>
            <p:cNvSpPr>
              <a:spLocks noChangeAspect="1"/>
            </p:cNvSpPr>
            <p:nvPr userDrawn="1"/>
          </p:nvSpPr>
          <p:spPr bwMode="gray">
            <a:xfrm>
              <a:off x="512401" y="3730616"/>
              <a:ext cx="122998" cy="703847"/>
            </a:xfrm>
            <a:custGeom>
              <a:avLst/>
              <a:gdLst>
                <a:gd name="connsiteX0" fmla="*/ 0 w 10000"/>
                <a:gd name="connsiteY0" fmla="*/ 1864 h 13134"/>
                <a:gd name="connsiteX1" fmla="*/ 0 w 10000"/>
                <a:gd name="connsiteY1" fmla="*/ 10000 h 13134"/>
                <a:gd name="connsiteX2" fmla="*/ 10000 w 10000"/>
                <a:gd name="connsiteY2" fmla="*/ 13134 h 13134"/>
                <a:gd name="connsiteX3" fmla="*/ 10000 w 10000"/>
                <a:gd name="connsiteY3" fmla="*/ 0 h 13134"/>
                <a:gd name="connsiteX4" fmla="*/ 0 w 10000"/>
                <a:gd name="connsiteY4" fmla="*/ 1864 h 13134"/>
                <a:gd name="connsiteX0" fmla="*/ 0 w 10000"/>
                <a:gd name="connsiteY0" fmla="*/ 1864 h 15072"/>
                <a:gd name="connsiteX1" fmla="*/ 157 w 10000"/>
                <a:gd name="connsiteY1" fmla="*/ 15072 h 15072"/>
                <a:gd name="connsiteX2" fmla="*/ 10000 w 10000"/>
                <a:gd name="connsiteY2" fmla="*/ 13134 h 15072"/>
                <a:gd name="connsiteX3" fmla="*/ 10000 w 10000"/>
                <a:gd name="connsiteY3" fmla="*/ 0 h 15072"/>
                <a:gd name="connsiteX4" fmla="*/ 0 w 10000"/>
                <a:gd name="connsiteY4" fmla="*/ 1864 h 15072"/>
                <a:gd name="connsiteX0" fmla="*/ 0 w 10000"/>
                <a:gd name="connsiteY0" fmla="*/ 1864 h 16721"/>
                <a:gd name="connsiteX1" fmla="*/ 314 w 10000"/>
                <a:gd name="connsiteY1" fmla="*/ 16721 h 16721"/>
                <a:gd name="connsiteX2" fmla="*/ 10000 w 10000"/>
                <a:gd name="connsiteY2" fmla="*/ 13134 h 16721"/>
                <a:gd name="connsiteX3" fmla="*/ 10000 w 10000"/>
                <a:gd name="connsiteY3" fmla="*/ 0 h 16721"/>
                <a:gd name="connsiteX4" fmla="*/ 0 w 10000"/>
                <a:gd name="connsiteY4" fmla="*/ 1864 h 16721"/>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28 w 10128"/>
                <a:gd name="connsiteY0" fmla="*/ 1864 h 15236"/>
                <a:gd name="connsiteX1" fmla="*/ 128 w 10128"/>
                <a:gd name="connsiteY1" fmla="*/ 15236 h 15236"/>
                <a:gd name="connsiteX2" fmla="*/ 10128 w 10128"/>
                <a:gd name="connsiteY2" fmla="*/ 13134 h 15236"/>
                <a:gd name="connsiteX3" fmla="*/ 10128 w 10128"/>
                <a:gd name="connsiteY3" fmla="*/ 0 h 15236"/>
                <a:gd name="connsiteX4" fmla="*/ 128 w 10128"/>
                <a:gd name="connsiteY4" fmla="*/ 1864 h 1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 h="15236">
                  <a:moveTo>
                    <a:pt x="128" y="1864"/>
                  </a:moveTo>
                  <a:cubicBezTo>
                    <a:pt x="-134" y="1731"/>
                    <a:pt x="76" y="15328"/>
                    <a:pt x="128" y="15236"/>
                  </a:cubicBezTo>
                  <a:lnTo>
                    <a:pt x="10128" y="13134"/>
                  </a:lnTo>
                  <a:lnTo>
                    <a:pt x="10128" y="0"/>
                  </a:lnTo>
                  <a:lnTo>
                    <a:pt x="128" y="1864"/>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tx1"/>
                </a:solidFill>
              </a:endParaRPr>
            </a:p>
          </p:txBody>
        </p:sp>
        <p:sp>
          <p:nvSpPr>
            <p:cNvPr id="26" name="Freeform 12">
              <a:extLst>
                <a:ext uri="{FF2B5EF4-FFF2-40B4-BE49-F238E27FC236}">
                  <a16:creationId xmlns:a16="http://schemas.microsoft.com/office/drawing/2014/main" id="{6D6074D9-C9ED-44B4-98CC-634037F74732}"/>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bg1"/>
                </a:solidFill>
              </a:endParaRPr>
            </a:p>
          </p:txBody>
        </p:sp>
        <p:sp>
          <p:nvSpPr>
            <p:cNvPr id="28" name="Freeform 12">
              <a:extLst>
                <a:ext uri="{FF2B5EF4-FFF2-40B4-BE49-F238E27FC236}">
                  <a16:creationId xmlns:a16="http://schemas.microsoft.com/office/drawing/2014/main" id="{3E5DA4B8-6010-4FBF-9CBB-CD70623365A6}"/>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bg1"/>
                </a:solidFill>
              </a:endParaRPr>
            </a:p>
          </p:txBody>
        </p:sp>
      </p:grpSp>
      <p:grpSp>
        <p:nvGrpSpPr>
          <p:cNvPr id="29" name="Group 28">
            <a:extLst>
              <a:ext uri="{FF2B5EF4-FFF2-40B4-BE49-F238E27FC236}">
                <a16:creationId xmlns:a16="http://schemas.microsoft.com/office/drawing/2014/main" id="{459F9D72-00C5-4E0E-89C7-D499A9648A4E}"/>
              </a:ext>
            </a:extLst>
          </p:cNvPr>
          <p:cNvGrpSpPr/>
          <p:nvPr userDrawn="1"/>
        </p:nvGrpSpPr>
        <p:grpSpPr>
          <a:xfrm>
            <a:off x="1461969" y="1"/>
            <a:ext cx="121444" cy="1052783"/>
            <a:chOff x="514911" y="0"/>
            <a:chExt cx="121444" cy="1052783"/>
          </a:xfrm>
        </p:grpSpPr>
        <p:sp>
          <p:nvSpPr>
            <p:cNvPr id="31" name="Freeform 12">
              <a:extLst>
                <a:ext uri="{FF2B5EF4-FFF2-40B4-BE49-F238E27FC236}">
                  <a16:creationId xmlns:a16="http://schemas.microsoft.com/office/drawing/2014/main" id="{02D8CBD5-DDE6-4F4E-AC1C-0B5CE1BA56E1}"/>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32" name="Freeform 12">
              <a:extLst>
                <a:ext uri="{FF2B5EF4-FFF2-40B4-BE49-F238E27FC236}">
                  <a16:creationId xmlns:a16="http://schemas.microsoft.com/office/drawing/2014/main" id="{9857D36A-8BCD-4901-B140-81E81C15AB1F}"/>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33" name="Freeform 12">
              <a:extLst>
                <a:ext uri="{FF2B5EF4-FFF2-40B4-BE49-F238E27FC236}">
                  <a16:creationId xmlns:a16="http://schemas.microsoft.com/office/drawing/2014/main" id="{D9D362C3-13B6-479E-B5F7-2D1192924277}"/>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grpSp>
    </p:spTree>
    <p:extLst>
      <p:ext uri="{BB962C8B-B14F-4D97-AF65-F5344CB8AC3E}">
        <p14:creationId xmlns:p14="http://schemas.microsoft.com/office/powerpoint/2010/main" val="71598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174BDA49-5823-44F5-99C2-49A4752D4123}"/>
              </a:ext>
            </a:extLst>
          </p:cNvPr>
          <p:cNvSpPr>
            <a:spLocks noGrp="1"/>
          </p:cNvSpPr>
          <p:nvPr>
            <p:ph type="body" sz="quarter" idx="10" hasCustomPrompt="1"/>
          </p:nvPr>
        </p:nvSpPr>
        <p:spPr>
          <a:xfrm>
            <a:off x="237781" y="489601"/>
            <a:ext cx="6300181" cy="377588"/>
          </a:xfrm>
          <a:prstGeom prst="rect">
            <a:avLst/>
          </a:prstGeom>
        </p:spPr>
        <p:txBody>
          <a:bodyPr/>
          <a:lstStyle>
            <a:lvl1pPr marL="0" indent="0">
              <a:buNone/>
              <a:defRPr sz="2625" b="1">
                <a:solidFill>
                  <a:schemeClr val="bg1"/>
                </a:solidFill>
                <a:latin typeface="Trebuchet MS" panose="020B0603020202020204" pitchFamily="34" charset="0"/>
              </a:defRPr>
            </a:lvl1pPr>
          </a:lstStyle>
          <a:p>
            <a:pPr lvl="0"/>
            <a:r>
              <a:rPr lang="es-ES"/>
              <a:t>Haga clic para agregar título aquí</a:t>
            </a:r>
          </a:p>
        </p:txBody>
      </p:sp>
    </p:spTree>
    <p:extLst>
      <p:ext uri="{BB962C8B-B14F-4D97-AF65-F5344CB8AC3E}">
        <p14:creationId xmlns:p14="http://schemas.microsoft.com/office/powerpoint/2010/main" val="37919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Diapositiva de título">
    <p:spTree>
      <p:nvGrpSpPr>
        <p:cNvPr id="1" name=""/>
        <p:cNvGrpSpPr/>
        <p:nvPr/>
      </p:nvGrpSpPr>
      <p:grpSpPr>
        <a:xfrm>
          <a:off x="0" y="0"/>
          <a:ext cx="0" cy="0"/>
          <a:chOff x="0" y="0"/>
          <a:chExt cx="0" cy="0"/>
        </a:xfrm>
      </p:grpSpPr>
      <p:pic>
        <p:nvPicPr>
          <p:cNvPr id="15" name="Imagen 14" descr="Imagen que contiene persona, tabla, interior, hombre&#10;&#10;Descripción generada automáticamente">
            <a:extLst>
              <a:ext uri="{FF2B5EF4-FFF2-40B4-BE49-F238E27FC236}">
                <a16:creationId xmlns:a16="http://schemas.microsoft.com/office/drawing/2014/main" id="{DBDE3C4C-D7A2-4C56-B8C6-BD8220C2653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3453" t="7812" b="19163"/>
          <a:stretch/>
        </p:blipFill>
        <p:spPr>
          <a:xfrm>
            <a:off x="0" y="0"/>
            <a:ext cx="9144000" cy="5143500"/>
          </a:xfrm>
          <a:prstGeom prst="rect">
            <a:avLst/>
          </a:prstGeom>
        </p:spPr>
      </p:pic>
      <p:sp>
        <p:nvSpPr>
          <p:cNvPr id="16" name="Rectángulo 15">
            <a:extLst>
              <a:ext uri="{FF2B5EF4-FFF2-40B4-BE49-F238E27FC236}">
                <a16:creationId xmlns:a16="http://schemas.microsoft.com/office/drawing/2014/main" id="{28E3C0E8-E036-41E6-89E5-248B35AD23F9}"/>
              </a:ext>
            </a:extLst>
          </p:cNvPr>
          <p:cNvSpPr/>
          <p:nvPr userDrawn="1"/>
        </p:nvSpPr>
        <p:spPr>
          <a:xfrm>
            <a:off x="0" y="-3517"/>
            <a:ext cx="5357191" cy="514701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CO"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Google Shape;2122;p205">
            <a:extLst>
              <a:ext uri="{FF2B5EF4-FFF2-40B4-BE49-F238E27FC236}">
                <a16:creationId xmlns:a16="http://schemas.microsoft.com/office/drawing/2014/main" id="{12680BA7-1426-473F-B8F6-ED4922751AB7}"/>
              </a:ext>
            </a:extLst>
          </p:cNvPr>
          <p:cNvSpPr/>
          <p:nvPr userDrawn="1"/>
        </p:nvSpPr>
        <p:spPr>
          <a:xfrm>
            <a:off x="4167214" y="1019488"/>
            <a:ext cx="4296422" cy="3381890"/>
          </a:xfrm>
          <a:custGeom>
            <a:avLst/>
            <a:gdLst/>
            <a:ahLst/>
            <a:cxnLst/>
            <a:rect l="l" t="t" r="r" b="b"/>
            <a:pathLst>
              <a:path w="3365500" h="4000500" extrusionOk="0">
                <a:moveTo>
                  <a:pt x="0" y="4000500"/>
                </a:moveTo>
                <a:lnTo>
                  <a:pt x="3365500" y="4000500"/>
                </a:lnTo>
                <a:lnTo>
                  <a:pt x="3365500" y="0"/>
                </a:lnTo>
                <a:lnTo>
                  <a:pt x="0" y="0"/>
                </a:lnTo>
                <a:lnTo>
                  <a:pt x="0" y="4000500"/>
                </a:lnTo>
                <a:close/>
              </a:path>
            </a:pathLst>
          </a:custGeom>
          <a:solidFill>
            <a:srgbClr val="424242"/>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2147;p205">
            <a:extLst>
              <a:ext uri="{FF2B5EF4-FFF2-40B4-BE49-F238E27FC236}">
                <a16:creationId xmlns:a16="http://schemas.microsoft.com/office/drawing/2014/main" id="{00B282AA-6B40-4219-8EDC-BC621C7AC5C8}"/>
              </a:ext>
            </a:extLst>
          </p:cNvPr>
          <p:cNvSpPr/>
          <p:nvPr userDrawn="1"/>
        </p:nvSpPr>
        <p:spPr>
          <a:xfrm>
            <a:off x="512419" y="1593640"/>
            <a:ext cx="4937789" cy="3810492"/>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O" sz="4950" b="1" i="0" u="none" strike="noStrike" kern="0" cap="none" spc="0" normalizeH="0" baseline="0" noProof="0">
                <a:ln>
                  <a:noFill/>
                </a:ln>
                <a:solidFill>
                  <a:srgbClr val="00A5DF"/>
                </a:solidFill>
                <a:effectLst/>
                <a:uLnTx/>
                <a:uFillTx/>
                <a:latin typeface="Trebuchet MS"/>
                <a:ea typeface="Trebuchet MS"/>
                <a:cs typeface="Trebuchet MS"/>
                <a:sym typeface="Trebuchet MS"/>
              </a:rPr>
              <a:t>AUDIT &amp; ASSURANCE</a:t>
            </a:r>
            <a:endParaRPr kumimoji="0" lang="es-CO" sz="4950" b="0" i="0" u="none" strike="noStrike" kern="0" cap="none" spc="0" normalizeH="0" baseline="0" noProof="0">
              <a:ln>
                <a:noFill/>
              </a:ln>
              <a:solidFill>
                <a:srgbClr val="00A5DF"/>
              </a:solidFill>
              <a:effectLst/>
              <a:uLnTx/>
              <a:uFillTx/>
              <a:latin typeface="Arial"/>
              <a:ea typeface="+mn-ea"/>
              <a:cs typeface="Arial"/>
              <a:sym typeface="Arial"/>
            </a:endParaRPr>
          </a:p>
        </p:txBody>
      </p:sp>
      <p:sp>
        <p:nvSpPr>
          <p:cNvPr id="19" name="Google Shape;2130;p205">
            <a:extLst>
              <a:ext uri="{FF2B5EF4-FFF2-40B4-BE49-F238E27FC236}">
                <a16:creationId xmlns:a16="http://schemas.microsoft.com/office/drawing/2014/main" id="{F938370E-79DD-478C-9AC8-543E6C0C22E0}"/>
              </a:ext>
            </a:extLst>
          </p:cNvPr>
          <p:cNvSpPr txBox="1"/>
          <p:nvPr userDrawn="1"/>
        </p:nvSpPr>
        <p:spPr>
          <a:xfrm>
            <a:off x="4580216" y="1126776"/>
            <a:ext cx="4643684" cy="3554762"/>
          </a:xfrm>
          <a:prstGeom prst="rect">
            <a:avLst/>
          </a:prstGeom>
          <a:noFill/>
          <a:ln>
            <a:noFill/>
          </a:ln>
        </p:spPr>
        <p:txBody>
          <a:bodyPr spcFirstLastPara="1" wrap="square" lIns="68569" tIns="34275" rIns="68569" bIns="34275" anchor="t" anchorCtr="0">
            <a:noAutofit/>
          </a:bodyPr>
          <a:lstStyle/>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Revisoría fiscal</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Auditoría externa (financiera y contable)</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Revisión de información financiera histórica</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Interventorías</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Compilación de estados financieros</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Auditorías de propósito especial</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Procedimientos previamente acordados</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Aseguramiento de reportes integrados</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Aseguramiento de reportes en sostenibilidad</a:t>
            </a: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lang="es-MX"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Consultoría en NIIF</a:t>
            </a:r>
          </a:p>
          <a:p>
            <a:pPr marL="0" marR="0" lvl="0" indent="0" algn="l" defTabSz="685800" rtl="0" eaLnBrk="1" fontAlgn="auto" latinLnBrk="0" hangingPunct="1">
              <a:lnSpc>
                <a:spcPct val="100000"/>
              </a:lnSpc>
              <a:spcBef>
                <a:spcPts val="0"/>
              </a:spcBef>
              <a:spcAft>
                <a:spcPts val="0"/>
              </a:spcAft>
              <a:buClr>
                <a:srgbClr val="00A5DF"/>
              </a:buClr>
              <a:buSzTx/>
              <a:buFont typeface="Arial" panose="020B0604020202020204" pitchFamily="34" charset="0"/>
              <a:buNone/>
              <a:tabLst/>
              <a:defRPr/>
            </a:pPr>
            <a:endParaRPr kumimoji="0" sz="135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3" name="Freeform 12">
            <a:extLst>
              <a:ext uri="{FF2B5EF4-FFF2-40B4-BE49-F238E27FC236}">
                <a16:creationId xmlns:a16="http://schemas.microsoft.com/office/drawing/2014/main" id="{9601FB12-11E9-4E20-9A9B-4182EE8EFD83}"/>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 name="Freeform 10">
            <a:extLst>
              <a:ext uri="{FF2B5EF4-FFF2-40B4-BE49-F238E27FC236}">
                <a16:creationId xmlns:a16="http://schemas.microsoft.com/office/drawing/2014/main" id="{70EF1B4F-0FDA-4D23-AAD8-A16AC5AE437F}"/>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5" name="Imagen 4" descr="Imagen que contiene dibujo&#10;&#10;Descripción generada automáticamente">
            <a:extLst>
              <a:ext uri="{FF2B5EF4-FFF2-40B4-BE49-F238E27FC236}">
                <a16:creationId xmlns:a16="http://schemas.microsoft.com/office/drawing/2014/main" id="{71F8B0B7-ED81-46FA-A9D5-C6F9F5A1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6" name="Triángulo isósceles 5">
            <a:extLst>
              <a:ext uri="{FF2B5EF4-FFF2-40B4-BE49-F238E27FC236}">
                <a16:creationId xmlns:a16="http://schemas.microsoft.com/office/drawing/2014/main" id="{85E743CA-5B14-4A5C-8E32-9C375B5A8F6F}"/>
              </a:ext>
            </a:extLst>
          </p:cNvPr>
          <p:cNvSpPr/>
          <p:nvPr userDrawn="1"/>
        </p:nvSpPr>
        <p:spPr>
          <a:xfrm rot="5400000">
            <a:off x="4516726" y="131461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riángulo isósceles 6">
            <a:extLst>
              <a:ext uri="{FF2B5EF4-FFF2-40B4-BE49-F238E27FC236}">
                <a16:creationId xmlns:a16="http://schemas.microsoft.com/office/drawing/2014/main" id="{1B6C4E8A-AC36-4CEE-851B-272CD46FE5FF}"/>
              </a:ext>
            </a:extLst>
          </p:cNvPr>
          <p:cNvSpPr/>
          <p:nvPr userDrawn="1"/>
        </p:nvSpPr>
        <p:spPr>
          <a:xfrm rot="5400000">
            <a:off x="4516726" y="161459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Triángulo isósceles 7">
            <a:extLst>
              <a:ext uri="{FF2B5EF4-FFF2-40B4-BE49-F238E27FC236}">
                <a16:creationId xmlns:a16="http://schemas.microsoft.com/office/drawing/2014/main" id="{592C3B54-ECA8-4B55-BC57-0C2BD584471C}"/>
              </a:ext>
            </a:extLst>
          </p:cNvPr>
          <p:cNvSpPr/>
          <p:nvPr userDrawn="1"/>
        </p:nvSpPr>
        <p:spPr>
          <a:xfrm rot="5400000">
            <a:off x="4521361" y="1925374"/>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9" name="Triángulo isósceles 8">
            <a:extLst>
              <a:ext uri="{FF2B5EF4-FFF2-40B4-BE49-F238E27FC236}">
                <a16:creationId xmlns:a16="http://schemas.microsoft.com/office/drawing/2014/main" id="{1112098B-08AA-4BB3-88AC-100CD071E225}"/>
              </a:ext>
            </a:extLst>
          </p:cNvPr>
          <p:cNvSpPr/>
          <p:nvPr userDrawn="1"/>
        </p:nvSpPr>
        <p:spPr>
          <a:xfrm rot="5400000">
            <a:off x="4519434" y="223158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Triángulo isósceles 9">
            <a:extLst>
              <a:ext uri="{FF2B5EF4-FFF2-40B4-BE49-F238E27FC236}">
                <a16:creationId xmlns:a16="http://schemas.microsoft.com/office/drawing/2014/main" id="{D1789786-A45D-48D3-8F1B-1DE853B581AD}"/>
              </a:ext>
            </a:extLst>
          </p:cNvPr>
          <p:cNvSpPr/>
          <p:nvPr userDrawn="1"/>
        </p:nvSpPr>
        <p:spPr>
          <a:xfrm rot="5400000">
            <a:off x="4512459" y="252644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2" name="Triángulo isósceles 11">
            <a:extLst>
              <a:ext uri="{FF2B5EF4-FFF2-40B4-BE49-F238E27FC236}">
                <a16:creationId xmlns:a16="http://schemas.microsoft.com/office/drawing/2014/main" id="{647197F7-5BBB-4F22-85F8-73126B658BEE}"/>
              </a:ext>
            </a:extLst>
          </p:cNvPr>
          <p:cNvSpPr/>
          <p:nvPr userDrawn="1"/>
        </p:nvSpPr>
        <p:spPr>
          <a:xfrm rot="5400000">
            <a:off x="4521446" y="282582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4" name="Triángulo isósceles 13">
            <a:extLst>
              <a:ext uri="{FF2B5EF4-FFF2-40B4-BE49-F238E27FC236}">
                <a16:creationId xmlns:a16="http://schemas.microsoft.com/office/drawing/2014/main" id="{28396CE8-A5EC-44C2-BF12-B96B7044119A}"/>
              </a:ext>
            </a:extLst>
          </p:cNvPr>
          <p:cNvSpPr/>
          <p:nvPr userDrawn="1"/>
        </p:nvSpPr>
        <p:spPr>
          <a:xfrm rot="5400000">
            <a:off x="4519433" y="3133324"/>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6" name="Triángulo isósceles 25">
            <a:extLst>
              <a:ext uri="{FF2B5EF4-FFF2-40B4-BE49-F238E27FC236}">
                <a16:creationId xmlns:a16="http://schemas.microsoft.com/office/drawing/2014/main" id="{B6EF700C-273A-42B9-8DD3-FB0D7485DB09}"/>
              </a:ext>
            </a:extLst>
          </p:cNvPr>
          <p:cNvSpPr/>
          <p:nvPr userDrawn="1"/>
        </p:nvSpPr>
        <p:spPr>
          <a:xfrm rot="5400000">
            <a:off x="4521446" y="343804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 name="Triángulo isósceles 27">
            <a:extLst>
              <a:ext uri="{FF2B5EF4-FFF2-40B4-BE49-F238E27FC236}">
                <a16:creationId xmlns:a16="http://schemas.microsoft.com/office/drawing/2014/main" id="{85ED6066-6059-4382-A767-7FBFF0670A9B}"/>
              </a:ext>
            </a:extLst>
          </p:cNvPr>
          <p:cNvSpPr/>
          <p:nvPr userDrawn="1"/>
        </p:nvSpPr>
        <p:spPr>
          <a:xfrm rot="5400000">
            <a:off x="4516724" y="374180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0" name="Triángulo isósceles 29">
            <a:extLst>
              <a:ext uri="{FF2B5EF4-FFF2-40B4-BE49-F238E27FC236}">
                <a16:creationId xmlns:a16="http://schemas.microsoft.com/office/drawing/2014/main" id="{ADF4D4F0-A9BD-4A7C-9E9C-D5C92ECE5EA1}"/>
              </a:ext>
            </a:extLst>
          </p:cNvPr>
          <p:cNvSpPr/>
          <p:nvPr userDrawn="1"/>
        </p:nvSpPr>
        <p:spPr>
          <a:xfrm rot="5400000">
            <a:off x="4512181" y="4037043"/>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256581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Imagen que contiene tabla, computadora, escritorio, computer&#10;&#10;Descripción generada automáticamente">
            <a:extLst>
              <a:ext uri="{FF2B5EF4-FFF2-40B4-BE49-F238E27FC236}">
                <a16:creationId xmlns:a16="http://schemas.microsoft.com/office/drawing/2014/main" id="{C016BF47-F1A5-4161-AFD6-6E6CB9F46F6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12" name="Rectángulo 11">
            <a:extLst>
              <a:ext uri="{FF2B5EF4-FFF2-40B4-BE49-F238E27FC236}">
                <a16:creationId xmlns:a16="http://schemas.microsoft.com/office/drawing/2014/main" id="{C2E3CA8F-275E-4F7E-9AAC-6A0EB198034A}"/>
              </a:ext>
            </a:extLst>
          </p:cNvPr>
          <p:cNvSpPr/>
          <p:nvPr userDrawn="1"/>
        </p:nvSpPr>
        <p:spPr>
          <a:xfrm>
            <a:off x="0" y="-3517"/>
            <a:ext cx="5357191" cy="514701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CO"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Google Shape;2122;p205">
            <a:extLst>
              <a:ext uri="{FF2B5EF4-FFF2-40B4-BE49-F238E27FC236}">
                <a16:creationId xmlns:a16="http://schemas.microsoft.com/office/drawing/2014/main" id="{19BF8A44-EE35-4807-8114-98BE6CE9349F}"/>
              </a:ext>
            </a:extLst>
          </p:cNvPr>
          <p:cNvSpPr/>
          <p:nvPr userDrawn="1"/>
        </p:nvSpPr>
        <p:spPr>
          <a:xfrm>
            <a:off x="4167214" y="1019488"/>
            <a:ext cx="4296422" cy="3101009"/>
          </a:xfrm>
          <a:custGeom>
            <a:avLst/>
            <a:gdLst/>
            <a:ahLst/>
            <a:cxnLst/>
            <a:rect l="l" t="t" r="r" b="b"/>
            <a:pathLst>
              <a:path w="3365500" h="4000500" extrusionOk="0">
                <a:moveTo>
                  <a:pt x="0" y="4000500"/>
                </a:moveTo>
                <a:lnTo>
                  <a:pt x="3365500" y="4000500"/>
                </a:lnTo>
                <a:lnTo>
                  <a:pt x="3365500" y="0"/>
                </a:lnTo>
                <a:lnTo>
                  <a:pt x="0" y="0"/>
                </a:lnTo>
                <a:lnTo>
                  <a:pt x="0" y="4000500"/>
                </a:lnTo>
                <a:close/>
              </a:path>
            </a:pathLst>
          </a:custGeom>
          <a:solidFill>
            <a:srgbClr val="424242"/>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2147;p205">
            <a:extLst>
              <a:ext uri="{FF2B5EF4-FFF2-40B4-BE49-F238E27FC236}">
                <a16:creationId xmlns:a16="http://schemas.microsoft.com/office/drawing/2014/main" id="{053EF64B-C798-4328-905B-4879F07B719A}"/>
              </a:ext>
            </a:extLst>
          </p:cNvPr>
          <p:cNvSpPr/>
          <p:nvPr userDrawn="1"/>
        </p:nvSpPr>
        <p:spPr>
          <a:xfrm>
            <a:off x="1147460" y="1711135"/>
            <a:ext cx="4937789" cy="3810492"/>
          </a:xfrm>
          <a:prstGeom prst="rect">
            <a:avLst/>
          </a:prstGeom>
          <a:noFill/>
          <a:ln>
            <a:noFill/>
          </a:ln>
        </p:spPr>
        <p:txBody>
          <a:bodyPr spcFirstLastPara="1" wrap="square" lIns="0" tIns="0" rIns="0" bIns="0"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s-CO" sz="9000" b="1" i="0" u="none" strike="noStrike" kern="0" cap="none" spc="0" normalizeH="0" baseline="0" noProof="0">
                <a:ln>
                  <a:noFill/>
                </a:ln>
                <a:solidFill>
                  <a:srgbClr val="E18838"/>
                </a:solidFill>
                <a:effectLst/>
                <a:uLnTx/>
                <a:uFillTx/>
                <a:latin typeface="Trebuchet MS"/>
                <a:ea typeface="Trebuchet MS"/>
                <a:cs typeface="Trebuchet MS"/>
                <a:sym typeface="Trebuchet MS"/>
              </a:rPr>
              <a:t>TAX</a:t>
            </a:r>
            <a:endParaRPr kumimoji="0" sz="9000" b="0" i="0" u="none" strike="noStrike" kern="0" cap="none" spc="0" normalizeH="0" baseline="0" noProof="0">
              <a:ln>
                <a:noFill/>
              </a:ln>
              <a:solidFill>
                <a:srgbClr val="E18838"/>
              </a:solidFill>
              <a:effectLst/>
              <a:uLnTx/>
              <a:uFillTx/>
              <a:latin typeface="Arial"/>
              <a:ea typeface="+mn-ea"/>
              <a:cs typeface="Arial"/>
              <a:sym typeface="Arial"/>
            </a:endParaRPr>
          </a:p>
        </p:txBody>
      </p:sp>
      <p:sp>
        <p:nvSpPr>
          <p:cNvPr id="15" name="Google Shape;2130;p205">
            <a:extLst>
              <a:ext uri="{FF2B5EF4-FFF2-40B4-BE49-F238E27FC236}">
                <a16:creationId xmlns:a16="http://schemas.microsoft.com/office/drawing/2014/main" id="{A10A7092-9BC6-45FC-893F-F16007B6B388}"/>
              </a:ext>
            </a:extLst>
          </p:cNvPr>
          <p:cNvSpPr txBox="1"/>
          <p:nvPr userDrawn="1"/>
        </p:nvSpPr>
        <p:spPr>
          <a:xfrm>
            <a:off x="4579619" y="1301228"/>
            <a:ext cx="4643684" cy="3554762"/>
          </a:xfrm>
          <a:prstGeom prst="rect">
            <a:avLst/>
          </a:prstGeom>
          <a:noFill/>
          <a:ln>
            <a:noFill/>
          </a:ln>
        </p:spPr>
        <p:txBody>
          <a:bodyPr spcFirstLastPara="1" wrap="square" lIns="68569" tIns="34275" rIns="68569" bIns="34275" anchor="t" anchorCtr="0">
            <a:noAutofit/>
          </a:bodyPr>
          <a:lstStyle/>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Consultoría tributaria</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Due Diligence en aspectos fiscales</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Cumplimiento tributario expatriados</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Precios de transferencia</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Diagnóstico tributario</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Solicitud devoluciones ante la DIAN</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Outsourcing tributario</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Cumplimiento tributario</a:t>
            </a: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lang="es-ES_tradnl" sz="1500" b="0" i="0" u="none" strike="noStrike" kern="1200" cap="none" spc="0" normalizeH="0" baseline="3000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r>
              <a:rPr kumimoji="0" lang="es-ES_tradnl" sz="1500" b="0" i="0" u="none" strike="noStrike" kern="1200" cap="none" spc="0" normalizeH="0" baseline="30000" noProof="0">
                <a:ln>
                  <a:noFill/>
                </a:ln>
                <a:solidFill>
                  <a:srgbClr val="FFFFFF"/>
                </a:solidFill>
                <a:effectLst/>
                <a:uLnTx/>
                <a:uFillTx/>
                <a:latin typeface="Trebuchet MS"/>
                <a:ea typeface="+mn-ea"/>
                <a:cs typeface="+mn-cs"/>
              </a:rPr>
              <a:t>Litigio tributario</a:t>
            </a:r>
          </a:p>
          <a:p>
            <a:pPr marL="0" marR="0" lvl="0" indent="0" algn="l" defTabSz="685800" rtl="0" eaLnBrk="1" fontAlgn="auto" latinLnBrk="0" hangingPunct="1">
              <a:lnSpc>
                <a:spcPct val="100000"/>
              </a:lnSpc>
              <a:spcBef>
                <a:spcPts val="0"/>
              </a:spcBef>
              <a:spcAft>
                <a:spcPts val="0"/>
              </a:spcAft>
              <a:buClr>
                <a:srgbClr val="E18838"/>
              </a:buClr>
              <a:buSzTx/>
              <a:buFont typeface="Arial" panose="020B0604020202020204" pitchFamily="34" charset="0"/>
              <a:buNone/>
              <a:tabLst/>
              <a:defRPr/>
            </a:pPr>
            <a:endParaRPr kumimoji="0" sz="27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 name="Freeform 12">
            <a:extLst>
              <a:ext uri="{FF2B5EF4-FFF2-40B4-BE49-F238E27FC236}">
                <a16:creationId xmlns:a16="http://schemas.microsoft.com/office/drawing/2014/main" id="{4C65F4D3-1B9B-474A-9ADE-25AE16D112F4}"/>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 name="Freeform 10">
            <a:extLst>
              <a:ext uri="{FF2B5EF4-FFF2-40B4-BE49-F238E27FC236}">
                <a16:creationId xmlns:a16="http://schemas.microsoft.com/office/drawing/2014/main" id="{29AA6B7C-0AB2-4C79-AF97-52F498AD2CE1}"/>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5" name="Imagen 4" descr="Imagen que contiene dibujo&#10;&#10;Descripción generada automáticamente">
            <a:extLst>
              <a:ext uri="{FF2B5EF4-FFF2-40B4-BE49-F238E27FC236}">
                <a16:creationId xmlns:a16="http://schemas.microsoft.com/office/drawing/2014/main" id="{B811D130-5E06-4BC8-BF7B-5535C2C86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6" name="Triángulo isósceles 5">
            <a:extLst>
              <a:ext uri="{FF2B5EF4-FFF2-40B4-BE49-F238E27FC236}">
                <a16:creationId xmlns:a16="http://schemas.microsoft.com/office/drawing/2014/main" id="{E82183A3-F704-406B-B0AD-EBFA9A240C27}"/>
              </a:ext>
            </a:extLst>
          </p:cNvPr>
          <p:cNvSpPr/>
          <p:nvPr userDrawn="1"/>
        </p:nvSpPr>
        <p:spPr>
          <a:xfrm rot="5400000">
            <a:off x="4520867" y="132530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riángulo isósceles 6">
            <a:extLst>
              <a:ext uri="{FF2B5EF4-FFF2-40B4-BE49-F238E27FC236}">
                <a16:creationId xmlns:a16="http://schemas.microsoft.com/office/drawing/2014/main" id="{0F210A6A-6237-439D-A506-423BCD474BD3}"/>
              </a:ext>
            </a:extLst>
          </p:cNvPr>
          <p:cNvSpPr/>
          <p:nvPr userDrawn="1"/>
        </p:nvSpPr>
        <p:spPr>
          <a:xfrm rot="5400000">
            <a:off x="4520867" y="162585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Triángulo isósceles 7">
            <a:extLst>
              <a:ext uri="{FF2B5EF4-FFF2-40B4-BE49-F238E27FC236}">
                <a16:creationId xmlns:a16="http://schemas.microsoft.com/office/drawing/2014/main" id="{9248243D-A638-471F-83DB-46CD25FF0236}"/>
              </a:ext>
            </a:extLst>
          </p:cNvPr>
          <p:cNvSpPr/>
          <p:nvPr userDrawn="1"/>
        </p:nvSpPr>
        <p:spPr>
          <a:xfrm rot="5400000">
            <a:off x="4520867" y="192641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9" name="Triángulo isósceles 8">
            <a:extLst>
              <a:ext uri="{FF2B5EF4-FFF2-40B4-BE49-F238E27FC236}">
                <a16:creationId xmlns:a16="http://schemas.microsoft.com/office/drawing/2014/main" id="{FB64662C-7DD1-4AF8-AEE4-6DE5B969745F}"/>
              </a:ext>
            </a:extLst>
          </p:cNvPr>
          <p:cNvSpPr/>
          <p:nvPr userDrawn="1"/>
        </p:nvSpPr>
        <p:spPr>
          <a:xfrm rot="5400000">
            <a:off x="4517284" y="2238395"/>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1" name="Triángulo isósceles 10">
            <a:extLst>
              <a:ext uri="{FF2B5EF4-FFF2-40B4-BE49-F238E27FC236}">
                <a16:creationId xmlns:a16="http://schemas.microsoft.com/office/drawing/2014/main" id="{FEF3D5A0-A74A-45DC-9AAF-0E97C5767664}"/>
              </a:ext>
            </a:extLst>
          </p:cNvPr>
          <p:cNvSpPr/>
          <p:nvPr userDrawn="1"/>
        </p:nvSpPr>
        <p:spPr>
          <a:xfrm rot="5400000">
            <a:off x="4520867" y="253894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Triángulo isósceles 20">
            <a:extLst>
              <a:ext uri="{FF2B5EF4-FFF2-40B4-BE49-F238E27FC236}">
                <a16:creationId xmlns:a16="http://schemas.microsoft.com/office/drawing/2014/main" id="{7005A6EE-1365-4D0E-988D-9BCC99BE2F28}"/>
              </a:ext>
            </a:extLst>
          </p:cNvPr>
          <p:cNvSpPr/>
          <p:nvPr userDrawn="1"/>
        </p:nvSpPr>
        <p:spPr>
          <a:xfrm rot="5400000">
            <a:off x="4522004" y="285252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3" name="Triángulo isósceles 22">
            <a:extLst>
              <a:ext uri="{FF2B5EF4-FFF2-40B4-BE49-F238E27FC236}">
                <a16:creationId xmlns:a16="http://schemas.microsoft.com/office/drawing/2014/main" id="{B80F5B49-37F1-493A-B7D8-E0CEAFD6B2D2}"/>
              </a:ext>
            </a:extLst>
          </p:cNvPr>
          <p:cNvSpPr/>
          <p:nvPr userDrawn="1"/>
        </p:nvSpPr>
        <p:spPr>
          <a:xfrm rot="5400000">
            <a:off x="4518194" y="3151484"/>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5" name="Triángulo isósceles 24">
            <a:extLst>
              <a:ext uri="{FF2B5EF4-FFF2-40B4-BE49-F238E27FC236}">
                <a16:creationId xmlns:a16="http://schemas.microsoft.com/office/drawing/2014/main" id="{8ED2F047-A787-4711-96AA-DA8C87B3B745}"/>
              </a:ext>
            </a:extLst>
          </p:cNvPr>
          <p:cNvSpPr/>
          <p:nvPr userDrawn="1"/>
        </p:nvSpPr>
        <p:spPr>
          <a:xfrm rot="5400000">
            <a:off x="4510575" y="346505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7" name="Triángulo isósceles 26">
            <a:extLst>
              <a:ext uri="{FF2B5EF4-FFF2-40B4-BE49-F238E27FC236}">
                <a16:creationId xmlns:a16="http://schemas.microsoft.com/office/drawing/2014/main" id="{545EB9C6-CA9B-4BEF-89D7-DCCB1B0A22ED}"/>
              </a:ext>
            </a:extLst>
          </p:cNvPr>
          <p:cNvSpPr/>
          <p:nvPr userDrawn="1"/>
        </p:nvSpPr>
        <p:spPr>
          <a:xfrm rot="5400000">
            <a:off x="4506765" y="376402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50754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FF7E3B5-932B-45C8-9C22-A7C2D0E5435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15717"/>
          <a:stretch/>
        </p:blipFill>
        <p:spPr>
          <a:xfrm>
            <a:off x="0" y="0"/>
            <a:ext cx="9144000" cy="5143500"/>
          </a:xfrm>
          <a:prstGeom prst="rect">
            <a:avLst/>
          </a:prstGeom>
        </p:spPr>
      </p:pic>
      <p:sp>
        <p:nvSpPr>
          <p:cNvPr id="11" name="Rectángulo 10">
            <a:extLst>
              <a:ext uri="{FF2B5EF4-FFF2-40B4-BE49-F238E27FC236}">
                <a16:creationId xmlns:a16="http://schemas.microsoft.com/office/drawing/2014/main" id="{223B4015-97EB-4EC3-9A21-EBA9FA69C408}"/>
              </a:ext>
            </a:extLst>
          </p:cNvPr>
          <p:cNvSpPr/>
          <p:nvPr userDrawn="1"/>
        </p:nvSpPr>
        <p:spPr>
          <a:xfrm>
            <a:off x="0" y="-3517"/>
            <a:ext cx="5357191" cy="514701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CO"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Google Shape;2122;p205">
            <a:extLst>
              <a:ext uri="{FF2B5EF4-FFF2-40B4-BE49-F238E27FC236}">
                <a16:creationId xmlns:a16="http://schemas.microsoft.com/office/drawing/2014/main" id="{63C12870-2F7A-4737-9EA3-0C733BC03FAC}"/>
              </a:ext>
            </a:extLst>
          </p:cNvPr>
          <p:cNvSpPr/>
          <p:nvPr userDrawn="1"/>
        </p:nvSpPr>
        <p:spPr>
          <a:xfrm>
            <a:off x="4222627" y="554884"/>
            <a:ext cx="4181084" cy="4030215"/>
          </a:xfrm>
          <a:custGeom>
            <a:avLst/>
            <a:gdLst/>
            <a:ahLst/>
            <a:cxnLst/>
            <a:rect l="l" t="t" r="r" b="b"/>
            <a:pathLst>
              <a:path w="3365500" h="4000500" extrusionOk="0">
                <a:moveTo>
                  <a:pt x="0" y="4000500"/>
                </a:moveTo>
                <a:lnTo>
                  <a:pt x="3365500" y="4000500"/>
                </a:lnTo>
                <a:lnTo>
                  <a:pt x="3365500" y="0"/>
                </a:lnTo>
                <a:lnTo>
                  <a:pt x="0" y="0"/>
                </a:lnTo>
                <a:lnTo>
                  <a:pt x="0" y="4000500"/>
                </a:lnTo>
                <a:close/>
              </a:path>
            </a:pathLst>
          </a:custGeom>
          <a:solidFill>
            <a:srgbClr val="424242"/>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2147;p205">
            <a:extLst>
              <a:ext uri="{FF2B5EF4-FFF2-40B4-BE49-F238E27FC236}">
                <a16:creationId xmlns:a16="http://schemas.microsoft.com/office/drawing/2014/main" id="{E541DB06-715A-4F0A-B659-133F3B295F7C}"/>
              </a:ext>
            </a:extLst>
          </p:cNvPr>
          <p:cNvSpPr/>
          <p:nvPr userDrawn="1"/>
        </p:nvSpPr>
        <p:spPr>
          <a:xfrm>
            <a:off x="612722" y="1844510"/>
            <a:ext cx="4937789" cy="3810492"/>
          </a:xfrm>
          <a:prstGeom prst="rect">
            <a:avLst/>
          </a:prstGeom>
          <a:noFill/>
          <a:ln>
            <a:noFill/>
          </a:ln>
        </p:spPr>
        <p:txBody>
          <a:bodyPr spcFirstLastPara="1" wrap="square" lIns="0" tIns="0" rIns="0" bIns="0" anchor="t" anchorCtr="0">
            <a:noAutofit/>
          </a:bodyPr>
          <a:lstStyle/>
          <a:p>
            <a:pPr marL="0" marR="0" lvl="0" indent="0" algn="l" defTabSz="914112" rtl="0" eaLnBrk="1" fontAlgn="auto" latinLnBrk="0" hangingPunct="1">
              <a:lnSpc>
                <a:spcPct val="100000"/>
              </a:lnSpc>
              <a:spcBef>
                <a:spcPts val="0"/>
              </a:spcBef>
              <a:spcAft>
                <a:spcPts val="0"/>
              </a:spcAft>
              <a:buClr>
                <a:srgbClr val="000000"/>
              </a:buClr>
              <a:buSzTx/>
              <a:buFontTx/>
              <a:buNone/>
              <a:tabLst/>
              <a:defRPr/>
            </a:pPr>
            <a:r>
              <a:rPr kumimoji="0" lang="es-CO" sz="9000" b="1" i="0" u="none" strike="noStrike" kern="0" cap="none" spc="0" normalizeH="0" baseline="0" noProof="0">
                <a:ln>
                  <a:noFill/>
                </a:ln>
                <a:solidFill>
                  <a:srgbClr val="657B90"/>
                </a:solidFill>
                <a:effectLst/>
                <a:uLnTx/>
                <a:uFillTx/>
                <a:latin typeface="Trebuchet MS"/>
                <a:ea typeface="Trebuchet MS"/>
                <a:cs typeface="Trebuchet MS"/>
                <a:sym typeface="Trebuchet MS"/>
              </a:rPr>
              <a:t>LEGAL</a:t>
            </a:r>
            <a:endParaRPr kumimoji="0" lang="es-CO" sz="9000" b="1" i="0" u="none" strike="noStrike" kern="0" cap="none" spc="0" normalizeH="0" baseline="0" noProof="0">
              <a:ln>
                <a:noFill/>
              </a:ln>
              <a:solidFill>
                <a:srgbClr val="657B90"/>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9000" b="0" i="0" u="none" strike="noStrike" kern="0" cap="none" spc="0" normalizeH="0" baseline="0" noProof="0">
              <a:ln>
                <a:noFill/>
              </a:ln>
              <a:solidFill>
                <a:srgbClr val="E18838"/>
              </a:solidFill>
              <a:effectLst/>
              <a:uLnTx/>
              <a:uFillTx/>
              <a:latin typeface="Arial"/>
              <a:ea typeface="+mn-ea"/>
              <a:cs typeface="Arial"/>
              <a:sym typeface="Arial"/>
            </a:endParaRPr>
          </a:p>
        </p:txBody>
      </p:sp>
      <p:sp>
        <p:nvSpPr>
          <p:cNvPr id="14" name="Google Shape;2130;p205">
            <a:extLst>
              <a:ext uri="{FF2B5EF4-FFF2-40B4-BE49-F238E27FC236}">
                <a16:creationId xmlns:a16="http://schemas.microsoft.com/office/drawing/2014/main" id="{B1F18962-B686-43E8-82D4-7991157B43C0}"/>
              </a:ext>
            </a:extLst>
          </p:cNvPr>
          <p:cNvSpPr txBox="1"/>
          <p:nvPr userDrawn="1"/>
        </p:nvSpPr>
        <p:spPr>
          <a:xfrm>
            <a:off x="4665850" y="738258"/>
            <a:ext cx="3992881" cy="3554762"/>
          </a:xfrm>
          <a:prstGeom prst="rect">
            <a:avLst/>
          </a:prstGeom>
          <a:noFill/>
          <a:ln>
            <a:noFill/>
          </a:ln>
        </p:spPr>
        <p:txBody>
          <a:bodyPr spcFirstLastPara="1" wrap="square" lIns="68569" tIns="34275" rIns="68569" bIns="34275" anchor="t" anchorCtr="0">
            <a:noAutofit/>
          </a:bodyPr>
          <a:lstStyle/>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corporativo y comercial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laboral y seguridad social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administrativo y contratación pública</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cambiario aduanero y comercio exterior</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disciplinario y fiscal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de las telecomunicaciones, medios &amp; tecnología</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Derecho minero - energético</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Outsourcing legal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Due Diligence legal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Asesoría legal en procesos de conciliación y arbitraje</a:t>
            </a:r>
          </a:p>
          <a:p>
            <a:pPr marL="342900" marR="0" lvl="1"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 Representación en procesos civiles, comerciales, administrativos, constitucionales y de competencia</a:t>
            </a:r>
          </a:p>
          <a:p>
            <a:pPr marL="342900" marR="0" lvl="1"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 Procesos de Insolvencia</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Fusiones &amp; Adquisiciones (M&amp;A)</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Estructuración legal de proyectos de infraestructura</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r>
              <a:rPr kumimoji="0" lang="es-MX" sz="1500" b="0" i="0" u="none" strike="noStrike" kern="1200" cap="none" spc="0" normalizeH="0" baseline="30000" noProof="0">
                <a:ln>
                  <a:noFill/>
                </a:ln>
                <a:solidFill>
                  <a:srgbClr val="FFFFFF"/>
                </a:solidFill>
                <a:effectLst/>
                <a:uLnTx/>
                <a:uFillTx/>
                <a:latin typeface="Trebuchet MS"/>
                <a:ea typeface="+mn-ea"/>
                <a:cs typeface="+mn-cs"/>
              </a:rPr>
              <a:t>Asesoría legal en empresas de familia</a:t>
            </a:r>
          </a:p>
        </p:txBody>
      </p:sp>
      <p:sp>
        <p:nvSpPr>
          <p:cNvPr id="2" name="Freeform 12">
            <a:extLst>
              <a:ext uri="{FF2B5EF4-FFF2-40B4-BE49-F238E27FC236}">
                <a16:creationId xmlns:a16="http://schemas.microsoft.com/office/drawing/2014/main" id="{20A60CD7-3F84-47AD-9375-B704C0939AA8}"/>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 name="Freeform 10">
            <a:extLst>
              <a:ext uri="{FF2B5EF4-FFF2-40B4-BE49-F238E27FC236}">
                <a16:creationId xmlns:a16="http://schemas.microsoft.com/office/drawing/2014/main" id="{52F774EE-4FDB-44F8-964C-DA1F01F70CDC}"/>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4" name="Imagen 3" descr="Imagen que contiene dibujo&#10;&#10;Descripción generada automáticamente">
            <a:extLst>
              <a:ext uri="{FF2B5EF4-FFF2-40B4-BE49-F238E27FC236}">
                <a16:creationId xmlns:a16="http://schemas.microsoft.com/office/drawing/2014/main" id="{A6055A66-AEC6-480F-B430-9536F0D0A7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5" name="Triángulo isósceles 4">
            <a:extLst>
              <a:ext uri="{FF2B5EF4-FFF2-40B4-BE49-F238E27FC236}">
                <a16:creationId xmlns:a16="http://schemas.microsoft.com/office/drawing/2014/main" id="{93E789A3-03F0-4E1D-9C07-8A98F95FFA33}"/>
              </a:ext>
            </a:extLst>
          </p:cNvPr>
          <p:cNvSpPr/>
          <p:nvPr userDrawn="1"/>
        </p:nvSpPr>
        <p:spPr>
          <a:xfrm rot="5400000">
            <a:off x="4617530" y="80268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6" name="Triángulo isósceles 5">
            <a:extLst>
              <a:ext uri="{FF2B5EF4-FFF2-40B4-BE49-F238E27FC236}">
                <a16:creationId xmlns:a16="http://schemas.microsoft.com/office/drawing/2014/main" id="{A346B79F-F098-42CF-858B-912E50C646BE}"/>
              </a:ext>
            </a:extLst>
          </p:cNvPr>
          <p:cNvSpPr/>
          <p:nvPr userDrawn="1"/>
        </p:nvSpPr>
        <p:spPr>
          <a:xfrm rot="5400000">
            <a:off x="4617530" y="104395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riángulo isósceles 6">
            <a:extLst>
              <a:ext uri="{FF2B5EF4-FFF2-40B4-BE49-F238E27FC236}">
                <a16:creationId xmlns:a16="http://schemas.microsoft.com/office/drawing/2014/main" id="{6517DD49-C0BE-4EA5-81DB-D0232B046C90}"/>
              </a:ext>
            </a:extLst>
          </p:cNvPr>
          <p:cNvSpPr/>
          <p:nvPr userDrawn="1"/>
        </p:nvSpPr>
        <p:spPr>
          <a:xfrm rot="5400000">
            <a:off x="4617530" y="126467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Triángulo isósceles 7">
            <a:extLst>
              <a:ext uri="{FF2B5EF4-FFF2-40B4-BE49-F238E27FC236}">
                <a16:creationId xmlns:a16="http://schemas.microsoft.com/office/drawing/2014/main" id="{C2D3E0CF-47DD-4949-B5CD-37D1BD4B4A59}"/>
              </a:ext>
            </a:extLst>
          </p:cNvPr>
          <p:cNvSpPr/>
          <p:nvPr userDrawn="1"/>
        </p:nvSpPr>
        <p:spPr>
          <a:xfrm rot="5400000">
            <a:off x="4615393" y="149273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9" name="Triángulo isósceles 8">
            <a:extLst>
              <a:ext uri="{FF2B5EF4-FFF2-40B4-BE49-F238E27FC236}">
                <a16:creationId xmlns:a16="http://schemas.microsoft.com/office/drawing/2014/main" id="{89A67115-1CC8-4FAA-8E94-491EF740485B}"/>
              </a:ext>
            </a:extLst>
          </p:cNvPr>
          <p:cNvSpPr/>
          <p:nvPr userDrawn="1"/>
        </p:nvSpPr>
        <p:spPr>
          <a:xfrm rot="5400000">
            <a:off x="4615393" y="172080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Triángulo isósceles 20">
            <a:extLst>
              <a:ext uri="{FF2B5EF4-FFF2-40B4-BE49-F238E27FC236}">
                <a16:creationId xmlns:a16="http://schemas.microsoft.com/office/drawing/2014/main" id="{3A700E98-B145-4677-BE26-57B3CC3E8B26}"/>
              </a:ext>
            </a:extLst>
          </p:cNvPr>
          <p:cNvSpPr/>
          <p:nvPr userDrawn="1"/>
        </p:nvSpPr>
        <p:spPr>
          <a:xfrm rot="5400000">
            <a:off x="4621680" y="1948874"/>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3" name="Triángulo isósceles 22">
            <a:extLst>
              <a:ext uri="{FF2B5EF4-FFF2-40B4-BE49-F238E27FC236}">
                <a16:creationId xmlns:a16="http://schemas.microsoft.com/office/drawing/2014/main" id="{A6F2FC68-6D96-49E0-8C53-8B459BFF2C33}"/>
              </a:ext>
            </a:extLst>
          </p:cNvPr>
          <p:cNvSpPr/>
          <p:nvPr userDrawn="1"/>
        </p:nvSpPr>
        <p:spPr>
          <a:xfrm rot="5400000">
            <a:off x="4615392" y="218238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5" name="Triángulo isósceles 24">
            <a:extLst>
              <a:ext uri="{FF2B5EF4-FFF2-40B4-BE49-F238E27FC236}">
                <a16:creationId xmlns:a16="http://schemas.microsoft.com/office/drawing/2014/main" id="{C4239253-2A67-4DAD-9102-B226F08EFD1B}"/>
              </a:ext>
            </a:extLst>
          </p:cNvPr>
          <p:cNvSpPr/>
          <p:nvPr userDrawn="1"/>
        </p:nvSpPr>
        <p:spPr>
          <a:xfrm rot="5400000">
            <a:off x="4612386" y="239928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7" name="Triángulo isósceles 26">
            <a:extLst>
              <a:ext uri="{FF2B5EF4-FFF2-40B4-BE49-F238E27FC236}">
                <a16:creationId xmlns:a16="http://schemas.microsoft.com/office/drawing/2014/main" id="{84B1E9BA-9DB3-42A7-84EE-0B487E3555B4}"/>
              </a:ext>
            </a:extLst>
          </p:cNvPr>
          <p:cNvSpPr/>
          <p:nvPr userDrawn="1"/>
        </p:nvSpPr>
        <p:spPr>
          <a:xfrm rot="5400000">
            <a:off x="4612386" y="264153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9" name="Triángulo isósceles 28">
            <a:extLst>
              <a:ext uri="{FF2B5EF4-FFF2-40B4-BE49-F238E27FC236}">
                <a16:creationId xmlns:a16="http://schemas.microsoft.com/office/drawing/2014/main" id="{E948DFF4-A0D4-481B-95D2-F79E1A6ADBDF}"/>
              </a:ext>
            </a:extLst>
          </p:cNvPr>
          <p:cNvSpPr/>
          <p:nvPr userDrawn="1"/>
        </p:nvSpPr>
        <p:spPr>
          <a:xfrm rot="5400000">
            <a:off x="4614726" y="2864153"/>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1" name="Triángulo isósceles 30">
            <a:extLst>
              <a:ext uri="{FF2B5EF4-FFF2-40B4-BE49-F238E27FC236}">
                <a16:creationId xmlns:a16="http://schemas.microsoft.com/office/drawing/2014/main" id="{3A676FC3-AAF6-4DC8-9DCF-59BCEFBFB2D7}"/>
              </a:ext>
            </a:extLst>
          </p:cNvPr>
          <p:cNvSpPr/>
          <p:nvPr userDrawn="1"/>
        </p:nvSpPr>
        <p:spPr>
          <a:xfrm rot="5400000">
            <a:off x="4612385" y="378183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3" name="Triángulo isósceles 32">
            <a:extLst>
              <a:ext uri="{FF2B5EF4-FFF2-40B4-BE49-F238E27FC236}">
                <a16:creationId xmlns:a16="http://schemas.microsoft.com/office/drawing/2014/main" id="{7C971640-756D-4D82-95D1-35FC94761D0B}"/>
              </a:ext>
            </a:extLst>
          </p:cNvPr>
          <p:cNvSpPr/>
          <p:nvPr userDrawn="1"/>
        </p:nvSpPr>
        <p:spPr>
          <a:xfrm rot="5400000">
            <a:off x="4612385" y="400883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5" name="Triángulo isósceles 34">
            <a:extLst>
              <a:ext uri="{FF2B5EF4-FFF2-40B4-BE49-F238E27FC236}">
                <a16:creationId xmlns:a16="http://schemas.microsoft.com/office/drawing/2014/main" id="{8399EF2E-9768-4511-896C-86C4D2BD113A}"/>
              </a:ext>
            </a:extLst>
          </p:cNvPr>
          <p:cNvSpPr/>
          <p:nvPr userDrawn="1"/>
        </p:nvSpPr>
        <p:spPr>
          <a:xfrm rot="5400000">
            <a:off x="4612385" y="425179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96850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8" name="Imagen 7" descr="Un escritorio con una computadora portátil&#10;&#10;Descripción generada automáticamente">
            <a:extLst>
              <a:ext uri="{FF2B5EF4-FFF2-40B4-BE49-F238E27FC236}">
                <a16:creationId xmlns:a16="http://schemas.microsoft.com/office/drawing/2014/main" id="{5D86CE9C-5663-451C-93C9-BEB340C1A34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12324" b="3170"/>
          <a:stretch/>
        </p:blipFill>
        <p:spPr>
          <a:xfrm>
            <a:off x="1" y="-1"/>
            <a:ext cx="9144000" cy="5143501"/>
          </a:xfrm>
          <a:prstGeom prst="rect">
            <a:avLst/>
          </a:prstGeom>
        </p:spPr>
      </p:pic>
      <p:sp>
        <p:nvSpPr>
          <p:cNvPr id="17" name="Rectángulo 16">
            <a:extLst>
              <a:ext uri="{FF2B5EF4-FFF2-40B4-BE49-F238E27FC236}">
                <a16:creationId xmlns:a16="http://schemas.microsoft.com/office/drawing/2014/main" id="{6D853346-A8FA-4EFA-BA49-D41E08F79F75}"/>
              </a:ext>
            </a:extLst>
          </p:cNvPr>
          <p:cNvSpPr/>
          <p:nvPr userDrawn="1"/>
        </p:nvSpPr>
        <p:spPr>
          <a:xfrm>
            <a:off x="0" y="-3517"/>
            <a:ext cx="5357191" cy="514701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CO"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Google Shape;2122;p205">
            <a:extLst>
              <a:ext uri="{FF2B5EF4-FFF2-40B4-BE49-F238E27FC236}">
                <a16:creationId xmlns:a16="http://schemas.microsoft.com/office/drawing/2014/main" id="{EFFA6294-2952-4733-B3A3-E1CFD14BD057}"/>
              </a:ext>
            </a:extLst>
          </p:cNvPr>
          <p:cNvSpPr/>
          <p:nvPr userDrawn="1"/>
        </p:nvSpPr>
        <p:spPr>
          <a:xfrm>
            <a:off x="4167214" y="1019487"/>
            <a:ext cx="4296422" cy="3449643"/>
          </a:xfrm>
          <a:custGeom>
            <a:avLst/>
            <a:gdLst/>
            <a:ahLst/>
            <a:cxnLst/>
            <a:rect l="l" t="t" r="r" b="b"/>
            <a:pathLst>
              <a:path w="3365500" h="4000500" extrusionOk="0">
                <a:moveTo>
                  <a:pt x="0" y="4000500"/>
                </a:moveTo>
                <a:lnTo>
                  <a:pt x="3365500" y="4000500"/>
                </a:lnTo>
                <a:lnTo>
                  <a:pt x="3365500" y="0"/>
                </a:lnTo>
                <a:lnTo>
                  <a:pt x="0" y="0"/>
                </a:lnTo>
                <a:lnTo>
                  <a:pt x="0" y="4000500"/>
                </a:lnTo>
                <a:close/>
              </a:path>
            </a:pathLst>
          </a:custGeom>
          <a:solidFill>
            <a:srgbClr val="424242"/>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2147;p205">
            <a:extLst>
              <a:ext uri="{FF2B5EF4-FFF2-40B4-BE49-F238E27FC236}">
                <a16:creationId xmlns:a16="http://schemas.microsoft.com/office/drawing/2014/main" id="{D93186CF-5C36-42F3-8AA2-AEFA03A4B3C0}"/>
              </a:ext>
            </a:extLst>
          </p:cNvPr>
          <p:cNvSpPr/>
          <p:nvPr userDrawn="1"/>
        </p:nvSpPr>
        <p:spPr>
          <a:xfrm>
            <a:off x="757100" y="1626251"/>
            <a:ext cx="4937789" cy="3810492"/>
          </a:xfrm>
          <a:prstGeom prst="rect">
            <a:avLst/>
          </a:prstGeom>
          <a:noFill/>
          <a:ln>
            <a:noFill/>
          </a:ln>
        </p:spPr>
        <p:txBody>
          <a:bodyPr spcFirstLastPara="1" wrap="square" lIns="0" tIns="0" rIns="0" bIns="0" anchor="t" anchorCtr="0">
            <a:noAutofit/>
          </a:bodyPr>
          <a:lstStyle/>
          <a:p>
            <a:pPr marL="0" marR="0" lvl="0" indent="0" algn="l" defTabSz="914112" rtl="0" eaLnBrk="1" fontAlgn="auto" latinLnBrk="0" hangingPunct="1">
              <a:lnSpc>
                <a:spcPct val="100000"/>
              </a:lnSpc>
              <a:spcBef>
                <a:spcPts val="0"/>
              </a:spcBef>
              <a:spcAft>
                <a:spcPts val="0"/>
              </a:spcAft>
              <a:buClr>
                <a:srgbClr val="000000"/>
              </a:buClr>
              <a:buSzTx/>
              <a:buFontTx/>
              <a:buNone/>
              <a:tabLst/>
              <a:defRPr/>
            </a:pPr>
            <a:r>
              <a:rPr kumimoji="0" lang="es-CO" sz="9000" b="1" i="0" u="none" strike="noStrike" kern="0" cap="none" spc="0" normalizeH="0" baseline="0" noProof="0">
                <a:ln>
                  <a:noFill/>
                </a:ln>
                <a:solidFill>
                  <a:srgbClr val="0D908B"/>
                </a:solidFill>
                <a:effectLst/>
                <a:uLnTx/>
                <a:uFillTx/>
                <a:latin typeface="Trebuchet MS"/>
                <a:ea typeface="Trebuchet MS"/>
                <a:cs typeface="Trebuchet MS"/>
                <a:sym typeface="Trebuchet MS"/>
              </a:rPr>
              <a:t>BSO</a:t>
            </a:r>
            <a:endParaRPr kumimoji="0" lang="es-CO" sz="9000" b="1" i="0" u="none" strike="noStrike" kern="0" cap="none" spc="0" normalizeH="0" baseline="0" noProof="0">
              <a:ln>
                <a:noFill/>
              </a:ln>
              <a:solidFill>
                <a:srgbClr val="0D908B"/>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9000" b="0" i="0" u="none" strike="noStrike" kern="0" cap="none" spc="0" normalizeH="0" baseline="0" noProof="0">
              <a:ln>
                <a:noFill/>
              </a:ln>
              <a:solidFill>
                <a:srgbClr val="E18838"/>
              </a:solidFill>
              <a:effectLst/>
              <a:uLnTx/>
              <a:uFillTx/>
              <a:latin typeface="Arial"/>
              <a:ea typeface="+mn-ea"/>
              <a:cs typeface="Arial"/>
              <a:sym typeface="Arial"/>
            </a:endParaRPr>
          </a:p>
        </p:txBody>
      </p:sp>
      <p:sp>
        <p:nvSpPr>
          <p:cNvPr id="20" name="Google Shape;2130;p205">
            <a:extLst>
              <a:ext uri="{FF2B5EF4-FFF2-40B4-BE49-F238E27FC236}">
                <a16:creationId xmlns:a16="http://schemas.microsoft.com/office/drawing/2014/main" id="{474CE88E-2726-4E0D-B7B3-36B7D484D4F2}"/>
              </a:ext>
            </a:extLst>
          </p:cNvPr>
          <p:cNvSpPr txBox="1"/>
          <p:nvPr userDrawn="1"/>
        </p:nvSpPr>
        <p:spPr>
          <a:xfrm>
            <a:off x="4622377" y="1547771"/>
            <a:ext cx="4006392" cy="3554762"/>
          </a:xfrm>
          <a:prstGeom prst="rect">
            <a:avLst/>
          </a:prstGeom>
          <a:noFill/>
          <a:ln>
            <a:noFill/>
          </a:ln>
        </p:spPr>
        <p:txBody>
          <a:bodyPr spcFirstLastPara="1" wrap="square" lIns="68569" tIns="34275" rIns="68569" bIns="34275" anchor="t" anchorCtr="0">
            <a:noAutofit/>
          </a:bodyPr>
          <a:lstStyle>
            <a:defPPr>
              <a:defRPr lang="en-US"/>
            </a:defPPr>
            <a:lvl1pPr marL="214313" marR="0" lvl="0" indent="-214313">
              <a:lnSpc>
                <a:spcPct val="150000"/>
              </a:lnSpc>
              <a:buClr>
                <a:srgbClr val="657B90"/>
              </a:buClr>
              <a:buFont typeface="Arial" panose="020B0604020202020204" pitchFamily="34" charset="0"/>
              <a:buChar char="•"/>
              <a:defRPr sz="1500" b="0" i="0" u="none" strike="noStrike" baseline="30000">
                <a:solidFill>
                  <a:schemeClr val="bg1"/>
                </a:solidFill>
                <a:latin typeface="+mj-lt"/>
              </a:defRPr>
            </a:lvl1pPr>
            <a:lvl2pPr marL="342900" marR="0" lvl="1" indent="0">
              <a:lnSpc>
                <a:spcPct val="150000"/>
              </a:lnSpc>
              <a:buClr>
                <a:srgbClr val="657B90"/>
              </a:buClr>
              <a:buFont typeface="Arial" panose="020B0604020202020204" pitchFamily="34" charset="0"/>
              <a:buNone/>
              <a:defRPr sz="1500" b="0" i="0" u="none" strike="noStrike" baseline="30000">
                <a:solidFill>
                  <a:schemeClr val="bg1"/>
                </a:solidFill>
                <a:latin typeface="+mj-lt"/>
              </a:defRPr>
            </a:lvl2pPr>
          </a:lstStyle>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Nómina y administración de personal</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Contabilidad sociedades del sector privado</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Cumplimiento obligaciones tributarias</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Contabilidad y procesos administrativos en entidades del sector público</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Gestión operativa de tesorería</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Facturación electrónica</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Áreas y procesos con efectos contables</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Emisión de estados financieros</a:t>
            </a:r>
          </a:p>
          <a:p>
            <a:pPr marL="0" marR="0" lvl="0" indent="0" algn="l" defTabSz="914112" rtl="0" eaLnBrk="1" fontAlgn="auto" latinLnBrk="0" hangingPunct="1">
              <a:lnSpc>
                <a:spcPct val="150000"/>
              </a:lnSpc>
              <a:spcBef>
                <a:spcPts val="0"/>
              </a:spcBef>
              <a:spcAft>
                <a:spcPts val="0"/>
              </a:spcAft>
              <a:buClr>
                <a:srgbClr val="218F8B"/>
              </a:buClr>
              <a:buSzTx/>
              <a:buFont typeface="Arial" panose="020B0604020202020204" pitchFamily="34" charset="0"/>
              <a:buNone/>
              <a:tabLst/>
              <a:defRPr/>
            </a:pPr>
            <a:r>
              <a:rPr kumimoji="0" lang="es-CO" sz="1500" b="0" i="0" u="none" strike="noStrike" kern="1200" cap="none" spc="0" normalizeH="0" baseline="30000" noProof="0">
                <a:ln>
                  <a:noFill/>
                </a:ln>
                <a:solidFill>
                  <a:srgbClr val="FFFFFF"/>
                </a:solidFill>
                <a:effectLst/>
                <a:uLnTx/>
                <a:uFillTx/>
                <a:latin typeface="Trebuchet MS"/>
                <a:ea typeface="+mn-ea"/>
                <a:cs typeface="+mn-cs"/>
              </a:rPr>
              <a:t>Reportes a entidades de inspección, vigilancia y control</a:t>
            </a:r>
          </a:p>
          <a:p>
            <a:pPr marL="0" marR="0" lvl="0" indent="0" algn="l" defTabSz="914112" rtl="0" eaLnBrk="1" fontAlgn="auto" latinLnBrk="0" hangingPunct="1">
              <a:lnSpc>
                <a:spcPct val="150000"/>
              </a:lnSpc>
              <a:spcBef>
                <a:spcPts val="0"/>
              </a:spcBef>
              <a:spcAft>
                <a:spcPts val="0"/>
              </a:spcAft>
              <a:buClr>
                <a:srgbClr val="657B90"/>
              </a:buClr>
              <a:buSzTx/>
              <a:buFont typeface="Arial" panose="020B0604020202020204" pitchFamily="34" charset="0"/>
              <a:buNone/>
              <a:tabLst/>
              <a:defRPr/>
            </a:pPr>
            <a:endParaRPr kumimoji="0" sz="1500" b="0" i="0" u="none" strike="noStrike" kern="1200" cap="none" spc="0" normalizeH="0" baseline="30000" noProof="0">
              <a:ln>
                <a:noFill/>
              </a:ln>
              <a:solidFill>
                <a:srgbClr val="FFFFFF"/>
              </a:solidFill>
              <a:effectLst/>
              <a:uLnTx/>
              <a:uFillTx/>
              <a:latin typeface="Trebuchet MS"/>
              <a:ea typeface="+mn-ea"/>
              <a:cs typeface="+mn-cs"/>
              <a:sym typeface="Trebuchet MS"/>
            </a:endParaRPr>
          </a:p>
        </p:txBody>
      </p:sp>
      <p:sp>
        <p:nvSpPr>
          <p:cNvPr id="21" name="Google Shape;2147;p205">
            <a:extLst>
              <a:ext uri="{FF2B5EF4-FFF2-40B4-BE49-F238E27FC236}">
                <a16:creationId xmlns:a16="http://schemas.microsoft.com/office/drawing/2014/main" id="{302D0390-66E1-4FA1-B74E-58AB12D4EB7B}"/>
              </a:ext>
            </a:extLst>
          </p:cNvPr>
          <p:cNvSpPr/>
          <p:nvPr userDrawn="1"/>
        </p:nvSpPr>
        <p:spPr>
          <a:xfrm>
            <a:off x="797398" y="2960124"/>
            <a:ext cx="3284627" cy="3810492"/>
          </a:xfrm>
          <a:prstGeom prst="rect">
            <a:avLst/>
          </a:prstGeom>
          <a:noFill/>
          <a:ln>
            <a:noFill/>
          </a:ln>
        </p:spPr>
        <p:txBody>
          <a:bodyPr spcFirstLastPara="1" wrap="square" lIns="0" tIns="0" rIns="0" bIns="0" anchor="t" anchorCtr="0">
            <a:noAutofit/>
          </a:bodyPr>
          <a:lstStyle/>
          <a:p>
            <a:pPr marL="0" marR="0" lvl="0" indent="0" algn="l" defTabSz="914112" rtl="0" eaLnBrk="1" fontAlgn="auto" latinLnBrk="0" hangingPunct="1">
              <a:lnSpc>
                <a:spcPct val="100000"/>
              </a:lnSpc>
              <a:spcBef>
                <a:spcPts val="0"/>
              </a:spcBef>
              <a:spcAft>
                <a:spcPts val="0"/>
              </a:spcAft>
              <a:buClr>
                <a:srgbClr val="000000"/>
              </a:buClr>
              <a:buSzTx/>
              <a:buFontTx/>
              <a:buNone/>
              <a:tabLst/>
              <a:defRPr/>
            </a:pPr>
            <a:r>
              <a:rPr kumimoji="0" lang="es-CO" sz="2400" b="0" i="0" u="none" strike="noStrike" kern="0" cap="none" spc="0" normalizeH="0" baseline="0" noProof="0">
                <a:ln>
                  <a:noFill/>
                </a:ln>
                <a:solidFill>
                  <a:srgbClr val="0D908B"/>
                </a:solidFill>
                <a:effectLst/>
                <a:uLnTx/>
                <a:uFillTx/>
                <a:latin typeface="Trebuchet MS"/>
                <a:ea typeface="Trebuchet MS"/>
                <a:cs typeface="Trebuchet MS"/>
                <a:sym typeface="Trebuchet MS"/>
              </a:rPr>
              <a:t>BUSINESS SERVICES &amp; OUTSOURCING</a:t>
            </a:r>
            <a:endParaRPr kumimoji="0" lang="es-CO" sz="2400" b="0" i="0" u="none" strike="noStrike" kern="0" cap="none" spc="0" normalizeH="0" baseline="0" noProof="0">
              <a:ln>
                <a:noFill/>
              </a:ln>
              <a:solidFill>
                <a:srgbClr val="E18838"/>
              </a:solidFill>
              <a:effectLst/>
              <a:uLnTx/>
              <a:uFillTx/>
              <a:latin typeface="Arial"/>
              <a:ea typeface="+mn-ea"/>
              <a:cs typeface="Arial"/>
              <a:sym typeface="Arial"/>
            </a:endParaRPr>
          </a:p>
        </p:txBody>
      </p:sp>
      <p:sp>
        <p:nvSpPr>
          <p:cNvPr id="2" name="Freeform 12">
            <a:extLst>
              <a:ext uri="{FF2B5EF4-FFF2-40B4-BE49-F238E27FC236}">
                <a16:creationId xmlns:a16="http://schemas.microsoft.com/office/drawing/2014/main" id="{DC8AB09B-1C65-4ADB-B230-5B68641B63CB}"/>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 name="Freeform 10">
            <a:extLst>
              <a:ext uri="{FF2B5EF4-FFF2-40B4-BE49-F238E27FC236}">
                <a16:creationId xmlns:a16="http://schemas.microsoft.com/office/drawing/2014/main" id="{5489F449-DFB6-40DA-B0EC-40A4E3E018F2}"/>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4" name="Imagen 3" descr="Imagen que contiene dibujo&#10;&#10;Descripción generada automáticamente">
            <a:extLst>
              <a:ext uri="{FF2B5EF4-FFF2-40B4-BE49-F238E27FC236}">
                <a16:creationId xmlns:a16="http://schemas.microsoft.com/office/drawing/2014/main" id="{FC1F11B5-AD7C-427E-977E-EEF4CCA56D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5" name="Triángulo isósceles 4">
            <a:extLst>
              <a:ext uri="{FF2B5EF4-FFF2-40B4-BE49-F238E27FC236}">
                <a16:creationId xmlns:a16="http://schemas.microsoft.com/office/drawing/2014/main" id="{F58EA190-AE0B-4E46-8F96-99D2CE74AA03}"/>
              </a:ext>
            </a:extLst>
          </p:cNvPr>
          <p:cNvSpPr/>
          <p:nvPr userDrawn="1"/>
        </p:nvSpPr>
        <p:spPr>
          <a:xfrm rot="5400000">
            <a:off x="4541185" y="1619333"/>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6" name="Triángulo isósceles 5">
            <a:extLst>
              <a:ext uri="{FF2B5EF4-FFF2-40B4-BE49-F238E27FC236}">
                <a16:creationId xmlns:a16="http://schemas.microsoft.com/office/drawing/2014/main" id="{2EB97F3F-77A1-4C46-98E7-78AC9B7BC0AA}"/>
              </a:ext>
            </a:extLst>
          </p:cNvPr>
          <p:cNvSpPr/>
          <p:nvPr userDrawn="1"/>
        </p:nvSpPr>
        <p:spPr>
          <a:xfrm rot="5400000">
            <a:off x="4541184" y="184854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riángulo isósceles 6">
            <a:extLst>
              <a:ext uri="{FF2B5EF4-FFF2-40B4-BE49-F238E27FC236}">
                <a16:creationId xmlns:a16="http://schemas.microsoft.com/office/drawing/2014/main" id="{DD2A86DD-D7F1-46F1-896C-5509A22F5F3E}"/>
              </a:ext>
            </a:extLst>
          </p:cNvPr>
          <p:cNvSpPr/>
          <p:nvPr userDrawn="1"/>
        </p:nvSpPr>
        <p:spPr>
          <a:xfrm rot="5400000">
            <a:off x="4536967" y="207774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9" name="Triángulo isósceles 8">
            <a:extLst>
              <a:ext uri="{FF2B5EF4-FFF2-40B4-BE49-F238E27FC236}">
                <a16:creationId xmlns:a16="http://schemas.microsoft.com/office/drawing/2014/main" id="{1EC99BB0-7DB7-4D92-A19D-C1FA1F48997B}"/>
              </a:ext>
            </a:extLst>
          </p:cNvPr>
          <p:cNvSpPr/>
          <p:nvPr userDrawn="1"/>
        </p:nvSpPr>
        <p:spPr>
          <a:xfrm rot="5400000">
            <a:off x="4536966" y="230976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0" name="Triángulo isósceles 9">
            <a:extLst>
              <a:ext uri="{FF2B5EF4-FFF2-40B4-BE49-F238E27FC236}">
                <a16:creationId xmlns:a16="http://schemas.microsoft.com/office/drawing/2014/main" id="{0CA26AA6-CFD0-473A-85F7-92317421DEBA}"/>
              </a:ext>
            </a:extLst>
          </p:cNvPr>
          <p:cNvSpPr/>
          <p:nvPr userDrawn="1"/>
        </p:nvSpPr>
        <p:spPr>
          <a:xfrm rot="5400000">
            <a:off x="4536966" y="2545493"/>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2" name="Triángulo isósceles 11">
            <a:extLst>
              <a:ext uri="{FF2B5EF4-FFF2-40B4-BE49-F238E27FC236}">
                <a16:creationId xmlns:a16="http://schemas.microsoft.com/office/drawing/2014/main" id="{464319B6-F7E8-4F50-81D2-B4F440C0969D}"/>
              </a:ext>
            </a:extLst>
          </p:cNvPr>
          <p:cNvSpPr/>
          <p:nvPr userDrawn="1"/>
        </p:nvSpPr>
        <p:spPr>
          <a:xfrm rot="5400000">
            <a:off x="4536966" y="2759460"/>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4" name="Triángulo isósceles 13">
            <a:extLst>
              <a:ext uri="{FF2B5EF4-FFF2-40B4-BE49-F238E27FC236}">
                <a16:creationId xmlns:a16="http://schemas.microsoft.com/office/drawing/2014/main" id="{6F56F9A0-4191-444D-9C4A-5CD48B8B4A53}"/>
              </a:ext>
            </a:extLst>
          </p:cNvPr>
          <p:cNvSpPr/>
          <p:nvPr userDrawn="1"/>
        </p:nvSpPr>
        <p:spPr>
          <a:xfrm rot="5400000">
            <a:off x="4541185" y="300035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6" name="Triángulo isósceles 15">
            <a:extLst>
              <a:ext uri="{FF2B5EF4-FFF2-40B4-BE49-F238E27FC236}">
                <a16:creationId xmlns:a16="http://schemas.microsoft.com/office/drawing/2014/main" id="{39F711D3-0959-4630-A585-CC75D625402F}"/>
              </a:ext>
            </a:extLst>
          </p:cNvPr>
          <p:cNvSpPr/>
          <p:nvPr userDrawn="1"/>
        </p:nvSpPr>
        <p:spPr>
          <a:xfrm rot="5400000">
            <a:off x="4541184" y="3229565"/>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 name="Triángulo isósceles 27">
            <a:extLst>
              <a:ext uri="{FF2B5EF4-FFF2-40B4-BE49-F238E27FC236}">
                <a16:creationId xmlns:a16="http://schemas.microsoft.com/office/drawing/2014/main" id="{E16ADBA7-E8B7-4FAD-B281-0D9346224298}"/>
              </a:ext>
            </a:extLst>
          </p:cNvPr>
          <p:cNvSpPr/>
          <p:nvPr userDrawn="1"/>
        </p:nvSpPr>
        <p:spPr>
          <a:xfrm rot="5400000">
            <a:off x="4536967" y="345877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0" name="Triángulo isósceles 29">
            <a:extLst>
              <a:ext uri="{FF2B5EF4-FFF2-40B4-BE49-F238E27FC236}">
                <a16:creationId xmlns:a16="http://schemas.microsoft.com/office/drawing/2014/main" id="{B895FBF1-1CC6-42B5-AACE-72D6ACB9B6B0}"/>
              </a:ext>
            </a:extLst>
          </p:cNvPr>
          <p:cNvSpPr/>
          <p:nvPr userDrawn="1"/>
        </p:nvSpPr>
        <p:spPr>
          <a:xfrm rot="5400000">
            <a:off x="4536966" y="3690794"/>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85270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9" name="Imagen 8" descr="Imagen que contiene interior, persona, frente, tabla&#10;&#10;Descripción generada automáticamente">
            <a:extLst>
              <a:ext uri="{FF2B5EF4-FFF2-40B4-BE49-F238E27FC236}">
                <a16:creationId xmlns:a16="http://schemas.microsoft.com/office/drawing/2014/main" id="{645B0AC4-805C-4FEC-B468-F83E701E6344}"/>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3076" t="35425" b="8108"/>
          <a:stretch/>
        </p:blipFill>
        <p:spPr>
          <a:xfrm flipH="1">
            <a:off x="-2" y="1"/>
            <a:ext cx="9144002" cy="5143500"/>
          </a:xfrm>
          <a:prstGeom prst="rect">
            <a:avLst/>
          </a:prstGeom>
        </p:spPr>
      </p:pic>
      <p:sp>
        <p:nvSpPr>
          <p:cNvPr id="11" name="Rectángulo 10">
            <a:extLst>
              <a:ext uri="{FF2B5EF4-FFF2-40B4-BE49-F238E27FC236}">
                <a16:creationId xmlns:a16="http://schemas.microsoft.com/office/drawing/2014/main" id="{37AE958E-6EAE-492E-84E4-2046C826B473}"/>
              </a:ext>
            </a:extLst>
          </p:cNvPr>
          <p:cNvSpPr/>
          <p:nvPr userDrawn="1"/>
        </p:nvSpPr>
        <p:spPr>
          <a:xfrm>
            <a:off x="0" y="-3517"/>
            <a:ext cx="5357191" cy="514701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CO"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Google Shape;2122;p205">
            <a:extLst>
              <a:ext uri="{FF2B5EF4-FFF2-40B4-BE49-F238E27FC236}">
                <a16:creationId xmlns:a16="http://schemas.microsoft.com/office/drawing/2014/main" id="{0D4456C1-9AFA-468D-BF37-2223AA8374A9}"/>
              </a:ext>
            </a:extLst>
          </p:cNvPr>
          <p:cNvSpPr/>
          <p:nvPr userDrawn="1"/>
        </p:nvSpPr>
        <p:spPr>
          <a:xfrm>
            <a:off x="4167214" y="1019488"/>
            <a:ext cx="4296422" cy="3101009"/>
          </a:xfrm>
          <a:custGeom>
            <a:avLst/>
            <a:gdLst/>
            <a:ahLst/>
            <a:cxnLst/>
            <a:rect l="l" t="t" r="r" b="b"/>
            <a:pathLst>
              <a:path w="3365500" h="4000500" extrusionOk="0">
                <a:moveTo>
                  <a:pt x="0" y="4000500"/>
                </a:moveTo>
                <a:lnTo>
                  <a:pt x="3365500" y="4000500"/>
                </a:lnTo>
                <a:lnTo>
                  <a:pt x="3365500" y="0"/>
                </a:lnTo>
                <a:lnTo>
                  <a:pt x="0" y="0"/>
                </a:lnTo>
                <a:lnTo>
                  <a:pt x="0" y="4000500"/>
                </a:lnTo>
                <a:close/>
              </a:path>
            </a:pathLst>
          </a:custGeom>
          <a:solidFill>
            <a:srgbClr val="424242"/>
          </a:solid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13"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2147;p205">
            <a:extLst>
              <a:ext uri="{FF2B5EF4-FFF2-40B4-BE49-F238E27FC236}">
                <a16:creationId xmlns:a16="http://schemas.microsoft.com/office/drawing/2014/main" id="{8D436388-FA56-4827-9B22-26C2CEA01730}"/>
              </a:ext>
            </a:extLst>
          </p:cNvPr>
          <p:cNvSpPr/>
          <p:nvPr userDrawn="1"/>
        </p:nvSpPr>
        <p:spPr>
          <a:xfrm>
            <a:off x="260182" y="2001577"/>
            <a:ext cx="4937789" cy="1216341"/>
          </a:xfrm>
          <a:prstGeom prst="rect">
            <a:avLst/>
          </a:prstGeom>
          <a:noFill/>
          <a:ln>
            <a:noFill/>
          </a:ln>
        </p:spPr>
        <p:txBody>
          <a:bodyPr spcFirstLastPara="1" wrap="square" lIns="0" tIns="0" rIns="0" bIns="0" anchor="t" anchorCtr="0">
            <a:noAutofit/>
          </a:bodyPr>
          <a:lstStyle/>
          <a:p>
            <a:pPr marL="0" marR="0" lvl="0" indent="0" algn="l" defTabSz="914112" rtl="0" eaLnBrk="1" fontAlgn="auto" latinLnBrk="0" hangingPunct="1">
              <a:lnSpc>
                <a:spcPct val="100000"/>
              </a:lnSpc>
              <a:spcBef>
                <a:spcPts val="0"/>
              </a:spcBef>
              <a:spcAft>
                <a:spcPts val="0"/>
              </a:spcAft>
              <a:buClr>
                <a:srgbClr val="000000"/>
              </a:buClr>
              <a:buSzTx/>
              <a:buFontTx/>
              <a:buNone/>
              <a:tabLst/>
              <a:defRPr/>
            </a:pPr>
            <a:r>
              <a:rPr kumimoji="0" lang="es-CO" sz="6600" b="1" i="0" u="none" strike="noStrike" kern="0" cap="none" spc="0" normalizeH="0" baseline="0" noProof="0">
                <a:ln>
                  <a:noFill/>
                </a:ln>
                <a:solidFill>
                  <a:srgbClr val="98012E"/>
                </a:solidFill>
                <a:effectLst/>
                <a:uLnTx/>
                <a:uFillTx/>
                <a:latin typeface="Trebuchet MS"/>
                <a:ea typeface="Trebuchet MS"/>
                <a:cs typeface="Trebuchet MS"/>
                <a:sym typeface="Trebuchet MS"/>
              </a:rPr>
              <a:t>ADVISORY</a:t>
            </a:r>
            <a:endParaRPr kumimoji="0" lang="es-CO" sz="6600" b="1" i="0" u="none" strike="noStrike" kern="0" cap="none" spc="0" normalizeH="0" baseline="0" noProof="0">
              <a:ln>
                <a:noFill/>
              </a:ln>
              <a:solidFill>
                <a:srgbClr val="98012E"/>
              </a:solidFill>
              <a:effectLst/>
              <a:uLnTx/>
              <a:uFillTx/>
              <a:latin typeface="Arial"/>
              <a:ea typeface="+mn-ea"/>
              <a:cs typeface="Arial"/>
              <a:sym typeface="Arial"/>
            </a:endParaRPr>
          </a:p>
          <a:p>
            <a:pPr marL="0" marR="0" lvl="0" indent="0" algn="l" defTabSz="914112" rtl="0" eaLnBrk="1" fontAlgn="auto" latinLnBrk="0" hangingPunct="1">
              <a:lnSpc>
                <a:spcPct val="100000"/>
              </a:lnSpc>
              <a:spcBef>
                <a:spcPts val="0"/>
              </a:spcBef>
              <a:spcAft>
                <a:spcPts val="0"/>
              </a:spcAft>
              <a:buClr>
                <a:srgbClr val="000000"/>
              </a:buClr>
              <a:buSzTx/>
              <a:buFontTx/>
              <a:buNone/>
              <a:tabLst/>
              <a:defRPr/>
            </a:pPr>
            <a:endParaRPr kumimoji="0" lang="es-CO" sz="7500" b="0" i="0" u="none" strike="noStrike" kern="0" cap="none" spc="0" normalizeH="0" baseline="0" noProof="0">
              <a:ln>
                <a:noFill/>
              </a:ln>
              <a:solidFill>
                <a:srgbClr val="0D908B"/>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7500" b="0" i="0" u="none" strike="noStrike" kern="0" cap="none" spc="0" normalizeH="0" baseline="0" noProof="0">
              <a:ln>
                <a:noFill/>
              </a:ln>
              <a:solidFill>
                <a:srgbClr val="E18838"/>
              </a:solidFill>
              <a:effectLst/>
              <a:uLnTx/>
              <a:uFillTx/>
              <a:latin typeface="Arial"/>
              <a:ea typeface="+mn-ea"/>
              <a:cs typeface="Arial"/>
              <a:sym typeface="Arial"/>
            </a:endParaRPr>
          </a:p>
        </p:txBody>
      </p:sp>
      <p:sp>
        <p:nvSpPr>
          <p:cNvPr id="14" name="Google Shape;2130;p205">
            <a:extLst>
              <a:ext uri="{FF2B5EF4-FFF2-40B4-BE49-F238E27FC236}">
                <a16:creationId xmlns:a16="http://schemas.microsoft.com/office/drawing/2014/main" id="{BD00D396-81C7-4833-BD22-30E78A1D45B5}"/>
              </a:ext>
            </a:extLst>
          </p:cNvPr>
          <p:cNvSpPr txBox="1"/>
          <p:nvPr userDrawn="1"/>
        </p:nvSpPr>
        <p:spPr>
          <a:xfrm>
            <a:off x="4750880" y="1290101"/>
            <a:ext cx="4643684" cy="3554762"/>
          </a:xfrm>
          <a:prstGeom prst="rect">
            <a:avLst/>
          </a:prstGeom>
          <a:noFill/>
          <a:ln>
            <a:noFill/>
          </a:ln>
        </p:spPr>
        <p:txBody>
          <a:bodyPr spcFirstLastPara="1" wrap="square" lIns="68569" tIns="34275" rIns="68569" bIns="34275" anchor="t" anchorCtr="0">
            <a:noAutofit/>
          </a:bodyPr>
          <a:lstStyle/>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Auditoría interna /de procesos</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Auditoría forense</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Gestión de riesgos &amp; GRC</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Auditoría de TI</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Ciberseguridad</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Línea ética anti-fraude</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Business intelligence &amp; data analytics </a:t>
            </a:r>
          </a:p>
          <a:p>
            <a:pPr marL="0" marR="0" lvl="0" indent="0" algn="l" defTabSz="914112"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endPar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Fusiones y adquisiciones (M&amp;A)</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Valoraciones</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Transacciones (Due Diligence)</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Estructuración financiera</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7000"/>
              </a:lnSpc>
              <a:spcBef>
                <a:spcPts val="0"/>
              </a:spcBef>
              <a:spcAft>
                <a:spcPts val="600"/>
              </a:spcAft>
              <a:buClr>
                <a:srgbClr val="98012E"/>
              </a:buClr>
              <a:buSzTx/>
              <a:buFont typeface="Arial" panose="020B0604020202020204" pitchFamily="34" charset="0"/>
              <a:buNone/>
              <a:tabLst/>
              <a:defRPr/>
            </a:pPr>
            <a:r>
              <a:rPr kumimoji="0" lang="es-ES"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Consultoría financiera</a:t>
            </a:r>
            <a:endParaRPr kumimoji="0" lang="es-CO" sz="105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a:p>
            <a:pPr marL="0" marR="0" lvl="0" indent="0" algn="l" defTabSz="91411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CO" sz="1350" b="0" i="0" u="none" strike="noStrike" kern="1200" cap="none" spc="0" normalizeH="0" baseline="0" noProof="0">
              <a:ln>
                <a:noFill/>
              </a:ln>
              <a:solidFill>
                <a:srgbClr val="FFFFFF"/>
              </a:solidFill>
              <a:effectLst/>
              <a:uLnTx/>
              <a:uFillTx/>
              <a:latin typeface="Trebuchet MS"/>
              <a:ea typeface="+mn-ea"/>
              <a:cs typeface="+mn-cs"/>
            </a:endParaRPr>
          </a:p>
          <a:p>
            <a:pPr marL="0" marR="0" lvl="0" indent="0" algn="l" defTabSz="91411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CO" sz="1350" b="0" i="0" u="none" strike="noStrike" kern="1200" cap="none" spc="0" normalizeH="0" baseline="0" noProof="0">
              <a:ln>
                <a:noFill/>
              </a:ln>
              <a:solidFill>
                <a:srgbClr val="FFFFFF"/>
              </a:solidFill>
              <a:effectLst/>
              <a:uLnTx/>
              <a:uFillTx/>
              <a:latin typeface="Trebuchet MS"/>
              <a:ea typeface="+mn-ea"/>
              <a:cs typeface="+mn-cs"/>
            </a:endParaRPr>
          </a:p>
          <a:p>
            <a:pPr marL="0" marR="0" lvl="0" indent="0" algn="l" defTabSz="685800" rtl="0" eaLnBrk="1" fontAlgn="auto" latinLnBrk="0" hangingPunct="1">
              <a:lnSpc>
                <a:spcPct val="200000"/>
              </a:lnSpc>
              <a:spcBef>
                <a:spcPts val="0"/>
              </a:spcBef>
              <a:spcAft>
                <a:spcPts val="0"/>
              </a:spcAft>
              <a:buClr>
                <a:srgbClr val="0D908B"/>
              </a:buClr>
              <a:buSzTx/>
              <a:buFont typeface="Arial" panose="020B0604020202020204" pitchFamily="34" charset="0"/>
              <a:buNone/>
              <a:tabLst/>
              <a:defRPr/>
            </a:pPr>
            <a:endParaRPr kumimoji="0" sz="2700" b="0" i="0" u="none" strike="noStrike" kern="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 name="Freeform 12">
            <a:extLst>
              <a:ext uri="{FF2B5EF4-FFF2-40B4-BE49-F238E27FC236}">
                <a16:creationId xmlns:a16="http://schemas.microsoft.com/office/drawing/2014/main" id="{4F478A83-9E1E-44BE-8A74-B584B2A54BCB}"/>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3" name="Freeform 10">
            <a:extLst>
              <a:ext uri="{FF2B5EF4-FFF2-40B4-BE49-F238E27FC236}">
                <a16:creationId xmlns:a16="http://schemas.microsoft.com/office/drawing/2014/main" id="{2DCE5852-7B24-4387-A1AE-9EE35C418AAB}"/>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pic>
        <p:nvPicPr>
          <p:cNvPr id="4" name="Imagen 3" descr="Imagen que contiene dibujo&#10;&#10;Descripción generada automáticamente">
            <a:extLst>
              <a:ext uri="{FF2B5EF4-FFF2-40B4-BE49-F238E27FC236}">
                <a16:creationId xmlns:a16="http://schemas.microsoft.com/office/drawing/2014/main" id="{6FFD044B-1A5F-4F40-83FC-BDEDDFA312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5" name="Triángulo isósceles 4">
            <a:extLst>
              <a:ext uri="{FF2B5EF4-FFF2-40B4-BE49-F238E27FC236}">
                <a16:creationId xmlns:a16="http://schemas.microsoft.com/office/drawing/2014/main" id="{F42BDF42-D6E3-48DF-B5B7-8D12FB9614F2}"/>
              </a:ext>
            </a:extLst>
          </p:cNvPr>
          <p:cNvSpPr/>
          <p:nvPr userDrawn="1"/>
        </p:nvSpPr>
        <p:spPr>
          <a:xfrm rot="5400000">
            <a:off x="4674704" y="138775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6" name="Triángulo isósceles 5">
            <a:extLst>
              <a:ext uri="{FF2B5EF4-FFF2-40B4-BE49-F238E27FC236}">
                <a16:creationId xmlns:a16="http://schemas.microsoft.com/office/drawing/2014/main" id="{A35719C6-BDD8-43D7-875D-6ED7ABDE28A7}"/>
              </a:ext>
            </a:extLst>
          </p:cNvPr>
          <p:cNvSpPr/>
          <p:nvPr userDrawn="1"/>
        </p:nvSpPr>
        <p:spPr>
          <a:xfrm rot="5400000">
            <a:off x="4674704" y="156523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7" name="Triángulo isósceles 6">
            <a:extLst>
              <a:ext uri="{FF2B5EF4-FFF2-40B4-BE49-F238E27FC236}">
                <a16:creationId xmlns:a16="http://schemas.microsoft.com/office/drawing/2014/main" id="{F859512E-E2EA-47D7-B937-A9579B672208}"/>
              </a:ext>
            </a:extLst>
          </p:cNvPr>
          <p:cNvSpPr/>
          <p:nvPr userDrawn="1"/>
        </p:nvSpPr>
        <p:spPr>
          <a:xfrm rot="5400000">
            <a:off x="4674704" y="173755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8" name="Triángulo isósceles 7">
            <a:extLst>
              <a:ext uri="{FF2B5EF4-FFF2-40B4-BE49-F238E27FC236}">
                <a16:creationId xmlns:a16="http://schemas.microsoft.com/office/drawing/2014/main" id="{2AA37A3A-6A7F-4881-BDF9-7AFB52898021}"/>
              </a:ext>
            </a:extLst>
          </p:cNvPr>
          <p:cNvSpPr/>
          <p:nvPr userDrawn="1"/>
        </p:nvSpPr>
        <p:spPr>
          <a:xfrm rot="5400000">
            <a:off x="4674703" y="190347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19" name="Triángulo isósceles 18">
            <a:extLst>
              <a:ext uri="{FF2B5EF4-FFF2-40B4-BE49-F238E27FC236}">
                <a16:creationId xmlns:a16="http://schemas.microsoft.com/office/drawing/2014/main" id="{93314255-02E7-41EA-AF6B-E39C893E212F}"/>
              </a:ext>
            </a:extLst>
          </p:cNvPr>
          <p:cNvSpPr/>
          <p:nvPr userDrawn="1"/>
        </p:nvSpPr>
        <p:spPr>
          <a:xfrm rot="5400000">
            <a:off x="4674702" y="2063468"/>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1" name="Triángulo isósceles 20">
            <a:extLst>
              <a:ext uri="{FF2B5EF4-FFF2-40B4-BE49-F238E27FC236}">
                <a16:creationId xmlns:a16="http://schemas.microsoft.com/office/drawing/2014/main" id="{8D8A05D8-ABC4-4585-A0C0-874A4A009D79}"/>
              </a:ext>
            </a:extLst>
          </p:cNvPr>
          <p:cNvSpPr/>
          <p:nvPr userDrawn="1"/>
        </p:nvSpPr>
        <p:spPr>
          <a:xfrm rot="5400000">
            <a:off x="4674702" y="2241086"/>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3" name="Triángulo isósceles 22">
            <a:extLst>
              <a:ext uri="{FF2B5EF4-FFF2-40B4-BE49-F238E27FC236}">
                <a16:creationId xmlns:a16="http://schemas.microsoft.com/office/drawing/2014/main" id="{41BDC753-9F6C-4F30-96E3-44FEAE384F2C}"/>
              </a:ext>
            </a:extLst>
          </p:cNvPr>
          <p:cNvSpPr/>
          <p:nvPr userDrawn="1"/>
        </p:nvSpPr>
        <p:spPr>
          <a:xfrm rot="5400000">
            <a:off x="4674981" y="242441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5" name="Triángulo isósceles 24">
            <a:extLst>
              <a:ext uri="{FF2B5EF4-FFF2-40B4-BE49-F238E27FC236}">
                <a16:creationId xmlns:a16="http://schemas.microsoft.com/office/drawing/2014/main" id="{317EB573-AA48-4F67-A0F9-988435140987}"/>
              </a:ext>
            </a:extLst>
          </p:cNvPr>
          <p:cNvSpPr/>
          <p:nvPr userDrawn="1"/>
        </p:nvSpPr>
        <p:spPr>
          <a:xfrm rot="5400000">
            <a:off x="4674702" y="2927941"/>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7" name="Triángulo isósceles 26">
            <a:extLst>
              <a:ext uri="{FF2B5EF4-FFF2-40B4-BE49-F238E27FC236}">
                <a16:creationId xmlns:a16="http://schemas.microsoft.com/office/drawing/2014/main" id="{ED626C40-BBDF-495F-8AFF-3144C0F81C88}"/>
              </a:ext>
            </a:extLst>
          </p:cNvPr>
          <p:cNvSpPr/>
          <p:nvPr userDrawn="1"/>
        </p:nvSpPr>
        <p:spPr>
          <a:xfrm rot="5400000">
            <a:off x="4674702" y="3094252"/>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9" name="Triángulo isósceles 28">
            <a:extLst>
              <a:ext uri="{FF2B5EF4-FFF2-40B4-BE49-F238E27FC236}">
                <a16:creationId xmlns:a16="http://schemas.microsoft.com/office/drawing/2014/main" id="{12C145A1-2390-4546-8461-E1CEBABC4793}"/>
              </a:ext>
            </a:extLst>
          </p:cNvPr>
          <p:cNvSpPr/>
          <p:nvPr userDrawn="1"/>
        </p:nvSpPr>
        <p:spPr>
          <a:xfrm rot="5400000">
            <a:off x="4674702" y="3272489"/>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1" name="Triángulo isósceles 30">
            <a:extLst>
              <a:ext uri="{FF2B5EF4-FFF2-40B4-BE49-F238E27FC236}">
                <a16:creationId xmlns:a16="http://schemas.microsoft.com/office/drawing/2014/main" id="{6AAB387E-4E2C-43B1-965B-88C44DF94EBD}"/>
              </a:ext>
            </a:extLst>
          </p:cNvPr>
          <p:cNvSpPr/>
          <p:nvPr userDrawn="1"/>
        </p:nvSpPr>
        <p:spPr>
          <a:xfrm rot="5400000">
            <a:off x="4674702" y="3434795"/>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3" name="Triángulo isósceles 32">
            <a:extLst>
              <a:ext uri="{FF2B5EF4-FFF2-40B4-BE49-F238E27FC236}">
                <a16:creationId xmlns:a16="http://schemas.microsoft.com/office/drawing/2014/main" id="{66D44604-F237-46D1-B4D8-5581F4BFD646}"/>
              </a:ext>
            </a:extLst>
          </p:cNvPr>
          <p:cNvSpPr/>
          <p:nvPr userDrawn="1"/>
        </p:nvSpPr>
        <p:spPr>
          <a:xfrm rot="5400000">
            <a:off x="4674702" y="3614217"/>
            <a:ext cx="70067" cy="604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5" name="CuadroTexto 34">
            <a:extLst>
              <a:ext uri="{FF2B5EF4-FFF2-40B4-BE49-F238E27FC236}">
                <a16:creationId xmlns:a16="http://schemas.microsoft.com/office/drawing/2014/main" id="{3017996B-22E5-45B0-A715-267311FD2E39}"/>
              </a:ext>
            </a:extLst>
          </p:cNvPr>
          <p:cNvSpPr txBox="1"/>
          <p:nvPr userDrawn="1"/>
        </p:nvSpPr>
        <p:spPr>
          <a:xfrm>
            <a:off x="4584532" y="2570718"/>
            <a:ext cx="4819650" cy="337080"/>
          </a:xfrm>
          <a:prstGeom prst="rect">
            <a:avLst/>
          </a:prstGeom>
          <a:noFill/>
        </p:spPr>
        <p:txBody>
          <a:bodyPr wrap="square">
            <a:spAutoFit/>
          </a:bodyPr>
          <a:lstStyle/>
          <a:p>
            <a:pPr marL="0" marR="0" lvl="0" indent="0" algn="l" defTabSz="914112"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s-ES" sz="1600" b="1"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rPr>
              <a:t>Finanzas corporativas</a:t>
            </a:r>
            <a:endParaRPr kumimoji="0" lang="es-CO" sz="1100" b="0" i="0" u="none" strike="noStrike" kern="1200" cap="none" spc="0" normalizeH="0" baseline="0" noProof="0">
              <a:ln>
                <a:noFill/>
              </a:ln>
              <a:solidFill>
                <a:srgbClr val="FFFFFF"/>
              </a:solidFill>
              <a:effectLst/>
              <a:uLnTx/>
              <a:uFillTx/>
              <a:latin typeface="Trebuchet M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78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layou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3" y="577850"/>
            <a:ext cx="8512172" cy="295466"/>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2" y="1376362"/>
            <a:ext cx="8496299"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3" y="878034"/>
            <a:ext cx="8512172"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215281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Diapositiva de título">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0197B535-704D-4117-9787-402320F27C98}"/>
              </a:ext>
            </a:extLst>
          </p:cNvPr>
          <p:cNvGrpSpPr/>
          <p:nvPr userDrawn="1"/>
        </p:nvGrpSpPr>
        <p:grpSpPr>
          <a:xfrm>
            <a:off x="5762922" y="1837682"/>
            <a:ext cx="1102571" cy="1720595"/>
            <a:chOff x="7732178" y="2450242"/>
            <a:chExt cx="1162225" cy="1813687"/>
          </a:xfrm>
        </p:grpSpPr>
        <p:sp>
          <p:nvSpPr>
            <p:cNvPr id="5" name="Freeform 45">
              <a:extLst>
                <a:ext uri="{FF2B5EF4-FFF2-40B4-BE49-F238E27FC236}">
                  <a16:creationId xmlns:a16="http://schemas.microsoft.com/office/drawing/2014/main" id="{EB26D2C5-8E5A-4F0D-9C5A-A2B405B408FF}"/>
                </a:ext>
              </a:extLst>
            </p:cNvPr>
            <p:cNvSpPr>
              <a:spLocks/>
            </p:cNvSpPr>
            <p:nvPr/>
          </p:nvSpPr>
          <p:spPr bwMode="auto">
            <a:xfrm>
              <a:off x="7732178" y="2450242"/>
              <a:ext cx="1162225" cy="181368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404040"/>
            </a:solidFill>
            <a:ln w="1"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pic>
          <p:nvPicPr>
            <p:cNvPr id="6" name="Graphic 1062" descr="Marker">
              <a:extLst>
                <a:ext uri="{FF2B5EF4-FFF2-40B4-BE49-F238E27FC236}">
                  <a16:creationId xmlns:a16="http://schemas.microsoft.com/office/drawing/2014/main" id="{7AA308EF-4415-4739-93DC-68F7B68F584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53303" y="3104493"/>
              <a:ext cx="249489" cy="249489"/>
            </a:xfrm>
            <a:prstGeom prst="rect">
              <a:avLst/>
            </a:prstGeom>
          </p:spPr>
        </p:pic>
        <p:pic>
          <p:nvPicPr>
            <p:cNvPr id="7" name="Graphic 1063" descr="Marker">
              <a:extLst>
                <a:ext uri="{FF2B5EF4-FFF2-40B4-BE49-F238E27FC236}">
                  <a16:creationId xmlns:a16="http://schemas.microsoft.com/office/drawing/2014/main" id="{16C57883-8E5F-4B3F-BF29-625D3107A5C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87401" y="3358936"/>
              <a:ext cx="190175" cy="190175"/>
            </a:xfrm>
            <a:prstGeom prst="rect">
              <a:avLst/>
            </a:prstGeom>
          </p:spPr>
        </p:pic>
        <p:pic>
          <p:nvPicPr>
            <p:cNvPr id="8" name="Graphic 1064" descr="Marker">
              <a:extLst>
                <a:ext uri="{FF2B5EF4-FFF2-40B4-BE49-F238E27FC236}">
                  <a16:creationId xmlns:a16="http://schemas.microsoft.com/office/drawing/2014/main" id="{789A3DE8-86E6-4964-8644-E01982EEEBC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9748" y="3004156"/>
              <a:ext cx="190175" cy="190175"/>
            </a:xfrm>
            <a:prstGeom prst="rect">
              <a:avLst/>
            </a:prstGeom>
          </p:spPr>
        </p:pic>
        <p:pic>
          <p:nvPicPr>
            <p:cNvPr id="9" name="Graphic 1065" descr="Marker">
              <a:extLst>
                <a:ext uri="{FF2B5EF4-FFF2-40B4-BE49-F238E27FC236}">
                  <a16:creationId xmlns:a16="http://schemas.microsoft.com/office/drawing/2014/main" id="{769C7E29-D71B-4F4E-9950-53A3AE18D3B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4791" y="2525202"/>
              <a:ext cx="190175" cy="190175"/>
            </a:xfrm>
            <a:prstGeom prst="rect">
              <a:avLst/>
            </a:prstGeom>
          </p:spPr>
        </p:pic>
      </p:grpSp>
      <p:sp>
        <p:nvSpPr>
          <p:cNvPr id="12" name="Rectangle 12">
            <a:extLst>
              <a:ext uri="{FF2B5EF4-FFF2-40B4-BE49-F238E27FC236}">
                <a16:creationId xmlns:a16="http://schemas.microsoft.com/office/drawing/2014/main" id="{DAA2C3B0-0401-4321-B63D-EBBE6A8D2490}"/>
              </a:ext>
            </a:extLst>
          </p:cNvPr>
          <p:cNvSpPr/>
          <p:nvPr userDrawn="1"/>
        </p:nvSpPr>
        <p:spPr>
          <a:xfrm>
            <a:off x="5219744" y="0"/>
            <a:ext cx="3928182" cy="5143500"/>
          </a:xfrm>
          <a:prstGeom prst="rect">
            <a:avLst/>
          </a:prstGeom>
          <a:solidFill>
            <a:srgbClr val="0D908B">
              <a:alpha val="77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_tradnl" sz="1350" b="0" i="0" u="none" strike="noStrike" kern="0" cap="none" spc="0" normalizeH="0" baseline="0" noProof="0">
              <a:ln>
                <a:noFill/>
              </a:ln>
              <a:solidFill>
                <a:srgbClr val="FFFFFF"/>
              </a:solidFill>
              <a:effectLst/>
              <a:uLnTx/>
              <a:uFillTx/>
              <a:latin typeface="Trebuchet MS"/>
              <a:ea typeface="+mn-ea"/>
              <a:cs typeface="+mn-cs"/>
            </a:endParaRPr>
          </a:p>
        </p:txBody>
      </p:sp>
      <p:sp>
        <p:nvSpPr>
          <p:cNvPr id="14" name="Title 1">
            <a:extLst>
              <a:ext uri="{FF2B5EF4-FFF2-40B4-BE49-F238E27FC236}">
                <a16:creationId xmlns:a16="http://schemas.microsoft.com/office/drawing/2014/main" id="{3B4E14C0-130A-4728-BCB0-95100A48D026}"/>
              </a:ext>
            </a:extLst>
          </p:cNvPr>
          <p:cNvSpPr txBox="1">
            <a:spLocks/>
          </p:cNvSpPr>
          <p:nvPr userDrawn="1"/>
        </p:nvSpPr>
        <p:spPr bwMode="gray">
          <a:xfrm>
            <a:off x="305713" y="608889"/>
            <a:ext cx="8612092" cy="320088"/>
          </a:xfrm>
          <a:prstGeom prst="rect">
            <a:avLst/>
          </a:prstGeom>
          <a:noFill/>
        </p:spPr>
        <p:txBody>
          <a:bodyPr vert="horz" wrap="square" lIns="0" tIns="0" rIns="0" bIns="0" rtlCol="0" anchor="t" anchorCtr="0">
            <a:spAutoFit/>
          </a:bodyPr>
          <a:lstStyle>
            <a:lvl1pPr algn="l" defTabSz="1218786" rtl="0" eaLnBrk="1" latinLnBrk="0" hangingPunct="1">
              <a:lnSpc>
                <a:spcPct val="80000"/>
              </a:lnSpc>
              <a:spcBef>
                <a:spcPct val="0"/>
              </a:spcBef>
              <a:buNone/>
              <a:defRPr sz="2000" b="1" kern="1200" cap="all" baseline="0">
                <a:solidFill>
                  <a:schemeClr val="tx2"/>
                </a:solidFill>
                <a:latin typeface="Bliss Pro Light" panose="02010006030000020004" pitchFamily="2" charset="0"/>
                <a:ea typeface="+mj-ea"/>
                <a:cs typeface="+mj-cs"/>
              </a:defRPr>
            </a:lvl1pPr>
          </a:lstStyle>
          <a:p>
            <a:pPr marL="0" marR="0" lvl="0" indent="0" algn="l" defTabSz="914090" rtl="0" eaLnBrk="1" fontAlgn="auto" latinLnBrk="0" hangingPunct="1">
              <a:lnSpc>
                <a:spcPct val="80000"/>
              </a:lnSpc>
              <a:spcBef>
                <a:spcPct val="0"/>
              </a:spcBef>
              <a:spcAft>
                <a:spcPts val="0"/>
              </a:spcAft>
              <a:buClrTx/>
              <a:buSzTx/>
              <a:buFontTx/>
              <a:buNone/>
              <a:tabLst/>
              <a:defRPr/>
            </a:pPr>
            <a:r>
              <a:rPr kumimoji="0" lang="en-US" sz="2600" b="1" i="0" u="none" strike="noStrike" kern="1200" cap="none" spc="0" normalizeH="0" baseline="0" noProof="0">
                <a:ln>
                  <a:noFill/>
                </a:ln>
                <a:solidFill>
                  <a:srgbClr val="ED1A3B"/>
                </a:solidFill>
                <a:effectLst/>
                <a:uLnTx/>
                <a:uFillTx/>
                <a:latin typeface="Trebuchet MS"/>
                <a:ea typeface="+mj-ea"/>
                <a:cs typeface="+mj-cs"/>
              </a:rPr>
              <a:t>NUESTRA ORGANIZACIÓN</a:t>
            </a:r>
          </a:p>
        </p:txBody>
      </p:sp>
      <p:cxnSp>
        <p:nvCxnSpPr>
          <p:cNvPr id="18" name="Straight Connector 44">
            <a:extLst>
              <a:ext uri="{FF2B5EF4-FFF2-40B4-BE49-F238E27FC236}">
                <a16:creationId xmlns:a16="http://schemas.microsoft.com/office/drawing/2014/main" id="{5CF80037-E2E4-427C-9540-E50C8E72B20E}"/>
              </a:ext>
            </a:extLst>
          </p:cNvPr>
          <p:cNvCxnSpPr>
            <a:cxnSpLocks/>
          </p:cNvCxnSpPr>
          <p:nvPr userDrawn="1"/>
        </p:nvCxnSpPr>
        <p:spPr>
          <a:xfrm>
            <a:off x="251222" y="1835139"/>
            <a:ext cx="1537773" cy="0"/>
          </a:xfrm>
          <a:prstGeom prst="line">
            <a:avLst/>
          </a:prstGeom>
          <a:noFill/>
          <a:ln w="63500" cap="flat" cmpd="sng" algn="ctr">
            <a:solidFill>
              <a:srgbClr val="218F8B"/>
            </a:solidFill>
            <a:prstDash val="solid"/>
          </a:ln>
          <a:effectLst/>
        </p:spPr>
      </p:cxnSp>
      <p:sp>
        <p:nvSpPr>
          <p:cNvPr id="19" name="Text Placeholder 2">
            <a:extLst>
              <a:ext uri="{FF2B5EF4-FFF2-40B4-BE49-F238E27FC236}">
                <a16:creationId xmlns:a16="http://schemas.microsoft.com/office/drawing/2014/main" id="{1B7B42C7-A84D-4AD3-A9F4-9DBE2834275C}"/>
              </a:ext>
            </a:extLst>
          </p:cNvPr>
          <p:cNvSpPr txBox="1">
            <a:spLocks/>
          </p:cNvSpPr>
          <p:nvPr userDrawn="1"/>
        </p:nvSpPr>
        <p:spPr bwMode="gray">
          <a:xfrm>
            <a:off x="251222" y="1489228"/>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404040"/>
                </a:solidFill>
                <a:effectLst/>
                <a:uLnTx/>
                <a:uFillTx/>
                <a:latin typeface="Trebuchet MS"/>
                <a:ea typeface="+mn-ea"/>
                <a:cs typeface="+mn-cs"/>
              </a:rPr>
              <a:t>GLOBAL</a:t>
            </a:r>
          </a:p>
        </p:txBody>
      </p:sp>
      <p:grpSp>
        <p:nvGrpSpPr>
          <p:cNvPr id="20" name="Group 9">
            <a:extLst>
              <a:ext uri="{FF2B5EF4-FFF2-40B4-BE49-F238E27FC236}">
                <a16:creationId xmlns:a16="http://schemas.microsoft.com/office/drawing/2014/main" id="{57FF90B6-B056-4A2E-A4D2-E9549839B562}"/>
              </a:ext>
            </a:extLst>
          </p:cNvPr>
          <p:cNvGrpSpPr/>
          <p:nvPr userDrawn="1"/>
        </p:nvGrpSpPr>
        <p:grpSpPr>
          <a:xfrm>
            <a:off x="2087704" y="2068167"/>
            <a:ext cx="3134913" cy="1547580"/>
            <a:chOff x="2606870" y="2847179"/>
            <a:chExt cx="3849288" cy="1900238"/>
          </a:xfrm>
          <a:solidFill>
            <a:srgbClr val="404040"/>
          </a:solidFill>
        </p:grpSpPr>
        <p:sp>
          <p:nvSpPr>
            <p:cNvPr id="21" name="Freeform 6">
              <a:extLst>
                <a:ext uri="{FF2B5EF4-FFF2-40B4-BE49-F238E27FC236}">
                  <a16:creationId xmlns:a16="http://schemas.microsoft.com/office/drawing/2014/main" id="{19E2E8EF-3B06-4A98-A2AD-AE330598A67E}"/>
                </a:ext>
              </a:extLst>
            </p:cNvPr>
            <p:cNvSpPr>
              <a:spLocks/>
            </p:cNvSpPr>
            <p:nvPr/>
          </p:nvSpPr>
          <p:spPr bwMode="auto">
            <a:xfrm>
              <a:off x="5080479" y="3410238"/>
              <a:ext cx="162249" cy="129937"/>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 name="Freeform 7">
              <a:extLst>
                <a:ext uri="{FF2B5EF4-FFF2-40B4-BE49-F238E27FC236}">
                  <a16:creationId xmlns:a16="http://schemas.microsoft.com/office/drawing/2014/main" id="{24215A1C-B257-4E3A-9113-75D8AD91BC03}"/>
                </a:ext>
              </a:extLst>
            </p:cNvPr>
            <p:cNvSpPr>
              <a:spLocks/>
            </p:cNvSpPr>
            <p:nvPr/>
          </p:nvSpPr>
          <p:spPr bwMode="auto">
            <a:xfrm>
              <a:off x="4502296" y="4042734"/>
              <a:ext cx="156749" cy="172562"/>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 name="Freeform 8">
              <a:extLst>
                <a:ext uri="{FF2B5EF4-FFF2-40B4-BE49-F238E27FC236}">
                  <a16:creationId xmlns:a16="http://schemas.microsoft.com/office/drawing/2014/main" id="{E9024F8C-851E-43C4-8A9F-BA559DCC3E37}"/>
                </a:ext>
              </a:extLst>
            </p:cNvPr>
            <p:cNvSpPr>
              <a:spLocks/>
            </p:cNvSpPr>
            <p:nvPr/>
          </p:nvSpPr>
          <p:spPr bwMode="auto">
            <a:xfrm>
              <a:off x="4507108" y="4022797"/>
              <a:ext cx="13750" cy="192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4" name="Freeform 9">
              <a:extLst>
                <a:ext uri="{FF2B5EF4-FFF2-40B4-BE49-F238E27FC236}">
                  <a16:creationId xmlns:a16="http://schemas.microsoft.com/office/drawing/2014/main" id="{CCD66CEE-2D98-453B-AFE8-912D531436DD}"/>
                </a:ext>
              </a:extLst>
            </p:cNvPr>
            <p:cNvSpPr>
              <a:spLocks/>
            </p:cNvSpPr>
            <p:nvPr/>
          </p:nvSpPr>
          <p:spPr bwMode="auto">
            <a:xfrm>
              <a:off x="4579295" y="3350426"/>
              <a:ext cx="21313" cy="43312"/>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5" name="Freeform 10">
              <a:extLst>
                <a:ext uri="{FF2B5EF4-FFF2-40B4-BE49-F238E27FC236}">
                  <a16:creationId xmlns:a16="http://schemas.microsoft.com/office/drawing/2014/main" id="{6FBAA8FE-86F6-4738-B6BD-FC8C6B83CBF3}"/>
                </a:ext>
              </a:extLst>
            </p:cNvPr>
            <p:cNvSpPr>
              <a:spLocks/>
            </p:cNvSpPr>
            <p:nvPr/>
          </p:nvSpPr>
          <p:spPr bwMode="auto">
            <a:xfrm>
              <a:off x="4991105" y="3586924"/>
              <a:ext cx="58437" cy="508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6" name="Freeform 11">
              <a:extLst>
                <a:ext uri="{FF2B5EF4-FFF2-40B4-BE49-F238E27FC236}">
                  <a16:creationId xmlns:a16="http://schemas.microsoft.com/office/drawing/2014/main" id="{9E220C85-FD47-4A0B-BCB8-30F851DDE5E1}"/>
                </a:ext>
              </a:extLst>
            </p:cNvPr>
            <p:cNvSpPr>
              <a:spLocks noEditPoints="1"/>
            </p:cNvSpPr>
            <p:nvPr/>
          </p:nvSpPr>
          <p:spPr bwMode="auto">
            <a:xfrm>
              <a:off x="3506802" y="4270982"/>
              <a:ext cx="194561" cy="471622"/>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7" name="Freeform 12">
              <a:extLst>
                <a:ext uri="{FF2B5EF4-FFF2-40B4-BE49-F238E27FC236}">
                  <a16:creationId xmlns:a16="http://schemas.microsoft.com/office/drawing/2014/main" id="{17EEA5A4-FAF1-46C5-AFC4-9DC5ED573E97}"/>
                </a:ext>
              </a:extLst>
            </p:cNvPr>
            <p:cNvSpPr>
              <a:spLocks/>
            </p:cNvSpPr>
            <p:nvPr/>
          </p:nvSpPr>
          <p:spPr bwMode="auto">
            <a:xfrm>
              <a:off x="4861168" y="3371051"/>
              <a:ext cx="39875" cy="35062"/>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8" name="Freeform 13">
              <a:extLst>
                <a:ext uri="{FF2B5EF4-FFF2-40B4-BE49-F238E27FC236}">
                  <a16:creationId xmlns:a16="http://schemas.microsoft.com/office/drawing/2014/main" id="{68350CEF-B0FF-44A8-87C4-9EBD11D7F22D}"/>
                </a:ext>
              </a:extLst>
            </p:cNvPr>
            <p:cNvSpPr>
              <a:spLocks noEditPoints="1"/>
            </p:cNvSpPr>
            <p:nvPr/>
          </p:nvSpPr>
          <p:spPr bwMode="auto">
            <a:xfrm>
              <a:off x="5729475" y="4111483"/>
              <a:ext cx="502559" cy="469560"/>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9" name="Freeform 14">
              <a:extLst>
                <a:ext uri="{FF2B5EF4-FFF2-40B4-BE49-F238E27FC236}">
                  <a16:creationId xmlns:a16="http://schemas.microsoft.com/office/drawing/2014/main" id="{4720269E-E094-4E34-839A-D35577AE241B}"/>
                </a:ext>
              </a:extLst>
            </p:cNvPr>
            <p:cNvSpPr>
              <a:spLocks/>
            </p:cNvSpPr>
            <p:nvPr/>
          </p:nvSpPr>
          <p:spPr bwMode="auto">
            <a:xfrm>
              <a:off x="4463108" y="3261051"/>
              <a:ext cx="82499" cy="371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0" name="Freeform 15">
              <a:extLst>
                <a:ext uri="{FF2B5EF4-FFF2-40B4-BE49-F238E27FC236}">
                  <a16:creationId xmlns:a16="http://schemas.microsoft.com/office/drawing/2014/main" id="{1FA9B465-C20E-4641-80D8-FABFE6759CAB}"/>
                </a:ext>
              </a:extLst>
            </p:cNvPr>
            <p:cNvSpPr>
              <a:spLocks/>
            </p:cNvSpPr>
            <p:nvPr/>
          </p:nvSpPr>
          <p:spPr bwMode="auto">
            <a:xfrm>
              <a:off x="4879043" y="3392363"/>
              <a:ext cx="17875" cy="13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1" name="Freeform 16">
              <a:extLst>
                <a:ext uri="{FF2B5EF4-FFF2-40B4-BE49-F238E27FC236}">
                  <a16:creationId xmlns:a16="http://schemas.microsoft.com/office/drawing/2014/main" id="{2B0478F3-778B-47DF-92D1-7C9F4F5123A5}"/>
                </a:ext>
              </a:extLst>
            </p:cNvPr>
            <p:cNvSpPr>
              <a:spLocks/>
            </p:cNvSpPr>
            <p:nvPr/>
          </p:nvSpPr>
          <p:spPr bwMode="auto">
            <a:xfrm>
              <a:off x="4876980" y="3362113"/>
              <a:ext cx="65312" cy="508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2" name="Freeform 17">
              <a:extLst>
                <a:ext uri="{FF2B5EF4-FFF2-40B4-BE49-F238E27FC236}">
                  <a16:creationId xmlns:a16="http://schemas.microsoft.com/office/drawing/2014/main" id="{8BA85DBE-674C-4BC6-8A9E-6B16E6036D18}"/>
                </a:ext>
              </a:extLst>
            </p:cNvPr>
            <p:cNvSpPr>
              <a:spLocks/>
            </p:cNvSpPr>
            <p:nvPr/>
          </p:nvSpPr>
          <p:spPr bwMode="auto">
            <a:xfrm>
              <a:off x="4723669" y="3992547"/>
              <a:ext cx="21313" cy="309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3" name="Freeform 18">
              <a:extLst>
                <a:ext uri="{FF2B5EF4-FFF2-40B4-BE49-F238E27FC236}">
                  <a16:creationId xmlns:a16="http://schemas.microsoft.com/office/drawing/2014/main" id="{8C370D09-2651-454D-A955-5D2AEBD097B4}"/>
                </a:ext>
              </a:extLst>
            </p:cNvPr>
            <p:cNvSpPr>
              <a:spLocks/>
            </p:cNvSpPr>
            <p:nvPr/>
          </p:nvSpPr>
          <p:spPr bwMode="auto">
            <a:xfrm>
              <a:off x="4384046" y="3227364"/>
              <a:ext cx="39875" cy="27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4" name="Freeform 19">
              <a:extLst>
                <a:ext uri="{FF2B5EF4-FFF2-40B4-BE49-F238E27FC236}">
                  <a16:creationId xmlns:a16="http://schemas.microsoft.com/office/drawing/2014/main" id="{E2E595B0-1C56-4895-8F47-11D9A73FF794}"/>
                </a:ext>
              </a:extLst>
            </p:cNvPr>
            <p:cNvSpPr>
              <a:spLocks/>
            </p:cNvSpPr>
            <p:nvPr/>
          </p:nvSpPr>
          <p:spPr bwMode="auto">
            <a:xfrm>
              <a:off x="4366171" y="3784236"/>
              <a:ext cx="38500" cy="87312"/>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5" name="Freeform 20">
              <a:extLst>
                <a:ext uri="{FF2B5EF4-FFF2-40B4-BE49-F238E27FC236}">
                  <a16:creationId xmlns:a16="http://schemas.microsoft.com/office/drawing/2014/main" id="{68DBB580-0F90-44E4-A8CD-BC16D4DF9ED0}"/>
                </a:ext>
              </a:extLst>
            </p:cNvPr>
            <p:cNvSpPr>
              <a:spLocks/>
            </p:cNvSpPr>
            <p:nvPr/>
          </p:nvSpPr>
          <p:spPr bwMode="auto">
            <a:xfrm>
              <a:off x="4287797" y="3742986"/>
              <a:ext cx="96249" cy="79062"/>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6" name="Freeform 21">
              <a:extLst>
                <a:ext uri="{FF2B5EF4-FFF2-40B4-BE49-F238E27FC236}">
                  <a16:creationId xmlns:a16="http://schemas.microsoft.com/office/drawing/2014/main" id="{521966B7-CF21-4678-BF74-42772ADAF5A1}"/>
                </a:ext>
              </a:extLst>
            </p:cNvPr>
            <p:cNvSpPr>
              <a:spLocks/>
            </p:cNvSpPr>
            <p:nvPr/>
          </p:nvSpPr>
          <p:spPr bwMode="auto">
            <a:xfrm>
              <a:off x="5437290" y="3581424"/>
              <a:ext cx="66687" cy="82499"/>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7" name="Freeform 22">
              <a:extLst>
                <a:ext uri="{FF2B5EF4-FFF2-40B4-BE49-F238E27FC236}">
                  <a16:creationId xmlns:a16="http://schemas.microsoft.com/office/drawing/2014/main" id="{DA5986E8-A0EB-4C34-B370-7F755FDFD525}"/>
                </a:ext>
              </a:extLst>
            </p:cNvPr>
            <p:cNvSpPr>
              <a:spLocks/>
            </p:cNvSpPr>
            <p:nvPr/>
          </p:nvSpPr>
          <p:spPr bwMode="auto">
            <a:xfrm>
              <a:off x="4612295" y="3328426"/>
              <a:ext cx="70125" cy="426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8" name="Freeform 23">
              <a:extLst>
                <a:ext uri="{FF2B5EF4-FFF2-40B4-BE49-F238E27FC236}">
                  <a16:creationId xmlns:a16="http://schemas.microsoft.com/office/drawing/2014/main" id="{75EE5F8C-C514-4B1E-8441-1264DE8F98B3}"/>
                </a:ext>
              </a:extLst>
            </p:cNvPr>
            <p:cNvSpPr>
              <a:spLocks/>
            </p:cNvSpPr>
            <p:nvPr/>
          </p:nvSpPr>
          <p:spPr bwMode="auto">
            <a:xfrm>
              <a:off x="3393365" y="3599299"/>
              <a:ext cx="10313" cy="213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39" name="Freeform 24">
              <a:extLst>
                <a:ext uri="{FF2B5EF4-FFF2-40B4-BE49-F238E27FC236}">
                  <a16:creationId xmlns:a16="http://schemas.microsoft.com/office/drawing/2014/main" id="{A5423351-F3D4-4C8C-8F95-1CB7F6DAE3A3}"/>
                </a:ext>
              </a:extLst>
            </p:cNvPr>
            <p:cNvSpPr>
              <a:spLocks/>
            </p:cNvSpPr>
            <p:nvPr/>
          </p:nvSpPr>
          <p:spPr bwMode="auto">
            <a:xfrm>
              <a:off x="3391303" y="3575237"/>
              <a:ext cx="14438" cy="6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0" name="Freeform 25">
              <a:extLst>
                <a:ext uri="{FF2B5EF4-FFF2-40B4-BE49-F238E27FC236}">
                  <a16:creationId xmlns:a16="http://schemas.microsoft.com/office/drawing/2014/main" id="{31C27B1B-F263-462C-B3F6-5D0949F14D8F}"/>
                </a:ext>
              </a:extLst>
            </p:cNvPr>
            <p:cNvSpPr>
              <a:spLocks/>
            </p:cNvSpPr>
            <p:nvPr/>
          </p:nvSpPr>
          <p:spPr bwMode="auto">
            <a:xfrm>
              <a:off x="3406428" y="3573174"/>
              <a:ext cx="8938" cy="165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1" name="Freeform 26">
              <a:extLst>
                <a:ext uri="{FF2B5EF4-FFF2-40B4-BE49-F238E27FC236}">
                  <a16:creationId xmlns:a16="http://schemas.microsoft.com/office/drawing/2014/main" id="{03ACF982-99CA-4569-BBDA-80088C427D46}"/>
                </a:ext>
              </a:extLst>
            </p:cNvPr>
            <p:cNvSpPr>
              <a:spLocks/>
            </p:cNvSpPr>
            <p:nvPr/>
          </p:nvSpPr>
          <p:spPr bwMode="auto">
            <a:xfrm>
              <a:off x="4535295" y="3314676"/>
              <a:ext cx="44687" cy="36437"/>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2" name="Freeform 27">
              <a:extLst>
                <a:ext uri="{FF2B5EF4-FFF2-40B4-BE49-F238E27FC236}">
                  <a16:creationId xmlns:a16="http://schemas.microsoft.com/office/drawing/2014/main" id="{EEC0C6B8-EF3A-433B-A9BC-359447F0626B}"/>
                </a:ext>
              </a:extLst>
            </p:cNvPr>
            <p:cNvSpPr>
              <a:spLocks/>
            </p:cNvSpPr>
            <p:nvPr/>
          </p:nvSpPr>
          <p:spPr bwMode="auto">
            <a:xfrm>
              <a:off x="4606795" y="3163427"/>
              <a:ext cx="100374" cy="660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3" name="Freeform 28">
              <a:extLst>
                <a:ext uri="{FF2B5EF4-FFF2-40B4-BE49-F238E27FC236}">
                  <a16:creationId xmlns:a16="http://schemas.microsoft.com/office/drawing/2014/main" id="{571CD225-4BA3-4E9B-8494-8BAD5362E386}"/>
                </a:ext>
              </a:extLst>
            </p:cNvPr>
            <p:cNvSpPr>
              <a:spLocks/>
            </p:cNvSpPr>
            <p:nvPr/>
          </p:nvSpPr>
          <p:spPr bwMode="auto">
            <a:xfrm>
              <a:off x="3242116" y="3694861"/>
              <a:ext cx="17875" cy="371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4" name="Freeform 29">
              <a:extLst>
                <a:ext uri="{FF2B5EF4-FFF2-40B4-BE49-F238E27FC236}">
                  <a16:creationId xmlns:a16="http://schemas.microsoft.com/office/drawing/2014/main" id="{E8FD6F24-C47A-45DE-9BD9-B528142A1947}"/>
                </a:ext>
              </a:extLst>
            </p:cNvPr>
            <p:cNvSpPr>
              <a:spLocks/>
            </p:cNvSpPr>
            <p:nvPr/>
          </p:nvSpPr>
          <p:spPr bwMode="auto">
            <a:xfrm>
              <a:off x="3482739" y="4098421"/>
              <a:ext cx="158124" cy="187686"/>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5" name="Freeform 30">
              <a:extLst>
                <a:ext uri="{FF2B5EF4-FFF2-40B4-BE49-F238E27FC236}">
                  <a16:creationId xmlns:a16="http://schemas.microsoft.com/office/drawing/2014/main" id="{E57022FE-7CD1-4B24-858C-FB931AEB2319}"/>
                </a:ext>
              </a:extLst>
            </p:cNvPr>
            <p:cNvSpPr>
              <a:spLocks/>
            </p:cNvSpPr>
            <p:nvPr/>
          </p:nvSpPr>
          <p:spPr bwMode="auto">
            <a:xfrm>
              <a:off x="3424302" y="3883923"/>
              <a:ext cx="494997" cy="557559"/>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6" name="Freeform 31">
              <a:extLst>
                <a:ext uri="{FF2B5EF4-FFF2-40B4-BE49-F238E27FC236}">
                  <a16:creationId xmlns:a16="http://schemas.microsoft.com/office/drawing/2014/main" id="{AE51EE35-5CBF-484D-9ED8-5E1D4F4E0118}"/>
                </a:ext>
              </a:extLst>
            </p:cNvPr>
            <p:cNvSpPr>
              <a:spLocks/>
            </p:cNvSpPr>
            <p:nvPr/>
          </p:nvSpPr>
          <p:spPr bwMode="auto">
            <a:xfrm>
              <a:off x="5798225" y="3881173"/>
              <a:ext cx="15125" cy="20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7" name="Freeform 32">
              <a:extLst>
                <a:ext uri="{FF2B5EF4-FFF2-40B4-BE49-F238E27FC236}">
                  <a16:creationId xmlns:a16="http://schemas.microsoft.com/office/drawing/2014/main" id="{A3BBC58D-BD9D-4036-8766-75C4B876A24C}"/>
                </a:ext>
              </a:extLst>
            </p:cNvPr>
            <p:cNvSpPr>
              <a:spLocks/>
            </p:cNvSpPr>
            <p:nvPr/>
          </p:nvSpPr>
          <p:spPr bwMode="auto">
            <a:xfrm>
              <a:off x="5440727" y="3555299"/>
              <a:ext cx="40562" cy="220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8" name="Freeform 33">
              <a:extLst>
                <a:ext uri="{FF2B5EF4-FFF2-40B4-BE49-F238E27FC236}">
                  <a16:creationId xmlns:a16="http://schemas.microsoft.com/office/drawing/2014/main" id="{1783CC5F-66AB-46AE-BF1E-1BC4B20A7292}"/>
                </a:ext>
              </a:extLst>
            </p:cNvPr>
            <p:cNvSpPr>
              <a:spLocks/>
            </p:cNvSpPr>
            <p:nvPr/>
          </p:nvSpPr>
          <p:spPr bwMode="auto">
            <a:xfrm>
              <a:off x="4601295" y="4211171"/>
              <a:ext cx="118937" cy="131312"/>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49" name="Freeform 34">
              <a:extLst>
                <a:ext uri="{FF2B5EF4-FFF2-40B4-BE49-F238E27FC236}">
                  <a16:creationId xmlns:a16="http://schemas.microsoft.com/office/drawing/2014/main" id="{06B79419-6735-48EE-AAF9-4ADD3CD1FAF0}"/>
                </a:ext>
              </a:extLst>
            </p:cNvPr>
            <p:cNvSpPr>
              <a:spLocks/>
            </p:cNvSpPr>
            <p:nvPr/>
          </p:nvSpPr>
          <p:spPr bwMode="auto">
            <a:xfrm>
              <a:off x="4539420" y="3800048"/>
              <a:ext cx="162937" cy="126499"/>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0" name="Freeform 35">
              <a:extLst>
                <a:ext uri="{FF2B5EF4-FFF2-40B4-BE49-F238E27FC236}">
                  <a16:creationId xmlns:a16="http://schemas.microsoft.com/office/drawing/2014/main" id="{451486BA-37C1-4A78-82BB-3AA92BD98707}"/>
                </a:ext>
              </a:extLst>
            </p:cNvPr>
            <p:cNvSpPr>
              <a:spLocks/>
            </p:cNvSpPr>
            <p:nvPr/>
          </p:nvSpPr>
          <p:spPr bwMode="auto">
            <a:xfrm>
              <a:off x="3634676" y="3289239"/>
              <a:ext cx="25438" cy="151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1" name="Freeform 36">
              <a:extLst>
                <a:ext uri="{FF2B5EF4-FFF2-40B4-BE49-F238E27FC236}">
                  <a16:creationId xmlns:a16="http://schemas.microsoft.com/office/drawing/2014/main" id="{FF18AEE5-4A98-486B-A0EC-5E8F937AD2FF}"/>
                </a:ext>
              </a:extLst>
            </p:cNvPr>
            <p:cNvSpPr>
              <a:spLocks noEditPoints="1"/>
            </p:cNvSpPr>
            <p:nvPr/>
          </p:nvSpPr>
          <p:spPr bwMode="auto">
            <a:xfrm>
              <a:off x="2932743" y="2849929"/>
              <a:ext cx="956307" cy="514934"/>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2" name="Freeform 37">
              <a:extLst>
                <a:ext uri="{FF2B5EF4-FFF2-40B4-BE49-F238E27FC236}">
                  <a16:creationId xmlns:a16="http://schemas.microsoft.com/office/drawing/2014/main" id="{18F3D380-72E5-442F-BB57-19140E89A472}"/>
                </a:ext>
              </a:extLst>
            </p:cNvPr>
            <p:cNvSpPr>
              <a:spLocks/>
            </p:cNvSpPr>
            <p:nvPr/>
          </p:nvSpPr>
          <p:spPr bwMode="auto">
            <a:xfrm>
              <a:off x="4424608" y="3278239"/>
              <a:ext cx="48812" cy="288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3" name="Freeform 38">
              <a:extLst>
                <a:ext uri="{FF2B5EF4-FFF2-40B4-BE49-F238E27FC236}">
                  <a16:creationId xmlns:a16="http://schemas.microsoft.com/office/drawing/2014/main" id="{BE1498D5-1B54-49CE-9632-12508A5AF642}"/>
                </a:ext>
              </a:extLst>
            </p:cNvPr>
            <p:cNvSpPr>
              <a:spLocks noEditPoints="1"/>
            </p:cNvSpPr>
            <p:nvPr/>
          </p:nvSpPr>
          <p:spPr bwMode="auto">
            <a:xfrm>
              <a:off x="3480677" y="4210483"/>
              <a:ext cx="167749" cy="536934"/>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4" name="Freeform 39">
              <a:extLst>
                <a:ext uri="{FF2B5EF4-FFF2-40B4-BE49-F238E27FC236}">
                  <a16:creationId xmlns:a16="http://schemas.microsoft.com/office/drawing/2014/main" id="{0C63A14F-33CE-4A37-AF2D-BDDE7143BDCB}"/>
                </a:ext>
              </a:extLst>
            </p:cNvPr>
            <p:cNvSpPr>
              <a:spLocks/>
            </p:cNvSpPr>
            <p:nvPr/>
          </p:nvSpPr>
          <p:spPr bwMode="auto">
            <a:xfrm>
              <a:off x="5706788" y="3672174"/>
              <a:ext cx="28188" cy="268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5" name="Freeform 40">
              <a:extLst>
                <a:ext uri="{FF2B5EF4-FFF2-40B4-BE49-F238E27FC236}">
                  <a16:creationId xmlns:a16="http://schemas.microsoft.com/office/drawing/2014/main" id="{25FBB6CE-B55D-4A19-82C9-907C43E729FC}"/>
                </a:ext>
              </a:extLst>
            </p:cNvPr>
            <p:cNvSpPr>
              <a:spLocks/>
            </p:cNvSpPr>
            <p:nvPr/>
          </p:nvSpPr>
          <p:spPr bwMode="auto">
            <a:xfrm>
              <a:off x="5216603" y="3200552"/>
              <a:ext cx="646934" cy="468872"/>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6" name="Freeform 41">
              <a:extLst>
                <a:ext uri="{FF2B5EF4-FFF2-40B4-BE49-F238E27FC236}">
                  <a16:creationId xmlns:a16="http://schemas.microsoft.com/office/drawing/2014/main" id="{0E2E5132-9FCF-4ED1-AEB5-A170F218CE43}"/>
                </a:ext>
              </a:extLst>
            </p:cNvPr>
            <p:cNvSpPr>
              <a:spLocks/>
            </p:cNvSpPr>
            <p:nvPr/>
          </p:nvSpPr>
          <p:spPr bwMode="auto">
            <a:xfrm>
              <a:off x="4248609" y="3808985"/>
              <a:ext cx="75625" cy="87999"/>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7" name="Freeform 42">
              <a:extLst>
                <a:ext uri="{FF2B5EF4-FFF2-40B4-BE49-F238E27FC236}">
                  <a16:creationId xmlns:a16="http://schemas.microsoft.com/office/drawing/2014/main" id="{7E54E4D8-D2C8-4275-A040-8DE29CECD9A2}"/>
                </a:ext>
              </a:extLst>
            </p:cNvPr>
            <p:cNvSpPr>
              <a:spLocks/>
            </p:cNvSpPr>
            <p:nvPr/>
          </p:nvSpPr>
          <p:spPr bwMode="auto">
            <a:xfrm>
              <a:off x="4463796" y="3775298"/>
              <a:ext cx="95562" cy="158812"/>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8" name="Freeform 43">
              <a:extLst>
                <a:ext uri="{FF2B5EF4-FFF2-40B4-BE49-F238E27FC236}">
                  <a16:creationId xmlns:a16="http://schemas.microsoft.com/office/drawing/2014/main" id="{BF3C6FE4-FAB7-413D-99C7-802BED1C94E4}"/>
                </a:ext>
              </a:extLst>
            </p:cNvPr>
            <p:cNvSpPr>
              <a:spLocks/>
            </p:cNvSpPr>
            <p:nvPr/>
          </p:nvSpPr>
          <p:spPr bwMode="auto">
            <a:xfrm>
              <a:off x="4510545" y="3883923"/>
              <a:ext cx="239936" cy="264686"/>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59" name="Freeform 44">
              <a:extLst>
                <a:ext uri="{FF2B5EF4-FFF2-40B4-BE49-F238E27FC236}">
                  <a16:creationId xmlns:a16="http://schemas.microsoft.com/office/drawing/2014/main" id="{4E41BADD-0F19-484F-AF31-B71717E78CB0}"/>
                </a:ext>
              </a:extLst>
            </p:cNvPr>
            <p:cNvSpPr>
              <a:spLocks/>
            </p:cNvSpPr>
            <p:nvPr/>
          </p:nvSpPr>
          <p:spPr bwMode="auto">
            <a:xfrm>
              <a:off x="4496796" y="3905923"/>
              <a:ext cx="92812" cy="125124"/>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0" name="Freeform 45">
              <a:extLst>
                <a:ext uri="{FF2B5EF4-FFF2-40B4-BE49-F238E27FC236}">
                  <a16:creationId xmlns:a16="http://schemas.microsoft.com/office/drawing/2014/main" id="{A4712C03-1999-44A9-A61F-C124E56436A1}"/>
                </a:ext>
              </a:extLst>
            </p:cNvPr>
            <p:cNvSpPr>
              <a:spLocks/>
            </p:cNvSpPr>
            <p:nvPr/>
          </p:nvSpPr>
          <p:spPr bwMode="auto">
            <a:xfrm>
              <a:off x="3358990" y="3781486"/>
              <a:ext cx="153312" cy="239248"/>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ED1A3B"/>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1" name="Freeform 46">
              <a:extLst>
                <a:ext uri="{FF2B5EF4-FFF2-40B4-BE49-F238E27FC236}">
                  <a16:creationId xmlns:a16="http://schemas.microsoft.com/office/drawing/2014/main" id="{D70EF6BC-61DC-4238-96F3-06EC6A92617F}"/>
                </a:ext>
              </a:extLst>
            </p:cNvPr>
            <p:cNvSpPr>
              <a:spLocks/>
            </p:cNvSpPr>
            <p:nvPr/>
          </p:nvSpPr>
          <p:spPr bwMode="auto">
            <a:xfrm>
              <a:off x="3276491" y="3798673"/>
              <a:ext cx="41250" cy="43312"/>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2" name="Freeform 47">
              <a:extLst>
                <a:ext uri="{FF2B5EF4-FFF2-40B4-BE49-F238E27FC236}">
                  <a16:creationId xmlns:a16="http://schemas.microsoft.com/office/drawing/2014/main" id="{BB099F83-9807-4B9B-8756-4AD38B498793}"/>
                </a:ext>
              </a:extLst>
            </p:cNvPr>
            <p:cNvSpPr>
              <a:spLocks/>
            </p:cNvSpPr>
            <p:nvPr/>
          </p:nvSpPr>
          <p:spPr bwMode="auto">
            <a:xfrm>
              <a:off x="3306053" y="3628174"/>
              <a:ext cx="130624" cy="47437"/>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3" name="Freeform 48">
              <a:extLst>
                <a:ext uri="{FF2B5EF4-FFF2-40B4-BE49-F238E27FC236}">
                  <a16:creationId xmlns:a16="http://schemas.microsoft.com/office/drawing/2014/main" id="{A37802FB-4C55-41EB-942C-CBE5F5646735}"/>
                </a:ext>
              </a:extLst>
            </p:cNvPr>
            <p:cNvSpPr>
              <a:spLocks/>
            </p:cNvSpPr>
            <p:nvPr/>
          </p:nvSpPr>
          <p:spPr bwMode="auto">
            <a:xfrm>
              <a:off x="4745669" y="3450113"/>
              <a:ext cx="21313" cy="96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4" name="Freeform 49">
              <a:extLst>
                <a:ext uri="{FF2B5EF4-FFF2-40B4-BE49-F238E27FC236}">
                  <a16:creationId xmlns:a16="http://schemas.microsoft.com/office/drawing/2014/main" id="{67A64382-8520-4B4F-95A2-460B3216A1FB}"/>
                </a:ext>
              </a:extLst>
            </p:cNvPr>
            <p:cNvSpPr>
              <a:spLocks/>
            </p:cNvSpPr>
            <p:nvPr/>
          </p:nvSpPr>
          <p:spPr bwMode="auto">
            <a:xfrm>
              <a:off x="4740169" y="3456988"/>
              <a:ext cx="21313" cy="82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5" name="Freeform 50">
              <a:extLst>
                <a:ext uri="{FF2B5EF4-FFF2-40B4-BE49-F238E27FC236}">
                  <a16:creationId xmlns:a16="http://schemas.microsoft.com/office/drawing/2014/main" id="{67EF0A92-ECB9-4258-9911-78E5A1BD606F}"/>
                </a:ext>
              </a:extLst>
            </p:cNvPr>
            <p:cNvSpPr>
              <a:spLocks/>
            </p:cNvSpPr>
            <p:nvPr/>
          </p:nvSpPr>
          <p:spPr bwMode="auto">
            <a:xfrm>
              <a:off x="4490608" y="3232176"/>
              <a:ext cx="73562" cy="357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6" name="Freeform 51">
              <a:extLst>
                <a:ext uri="{FF2B5EF4-FFF2-40B4-BE49-F238E27FC236}">
                  <a16:creationId xmlns:a16="http://schemas.microsoft.com/office/drawing/2014/main" id="{1F1AA635-28F2-453C-B5A3-7C8DC9EE1C5D}"/>
                </a:ext>
              </a:extLst>
            </p:cNvPr>
            <p:cNvSpPr>
              <a:spLocks/>
            </p:cNvSpPr>
            <p:nvPr/>
          </p:nvSpPr>
          <p:spPr bwMode="auto">
            <a:xfrm>
              <a:off x="4421858" y="3179240"/>
              <a:ext cx="98312" cy="106562"/>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7" name="Freeform 52">
              <a:extLst>
                <a:ext uri="{FF2B5EF4-FFF2-40B4-BE49-F238E27FC236}">
                  <a16:creationId xmlns:a16="http://schemas.microsoft.com/office/drawing/2014/main" id="{FB42EEDD-4E4D-42E8-AE10-EA093484F8C1}"/>
                </a:ext>
              </a:extLst>
            </p:cNvPr>
            <p:cNvSpPr>
              <a:spLocks/>
            </p:cNvSpPr>
            <p:nvPr/>
          </p:nvSpPr>
          <p:spPr bwMode="auto">
            <a:xfrm>
              <a:off x="4879730" y="3778048"/>
              <a:ext cx="20625" cy="247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8" name="Freeform 53">
              <a:extLst>
                <a:ext uri="{FF2B5EF4-FFF2-40B4-BE49-F238E27FC236}">
                  <a16:creationId xmlns:a16="http://schemas.microsoft.com/office/drawing/2014/main" id="{8E21CE4A-91EC-4773-8FA5-7E0A15CC713D}"/>
                </a:ext>
              </a:extLst>
            </p:cNvPr>
            <p:cNvSpPr>
              <a:spLocks/>
            </p:cNvSpPr>
            <p:nvPr/>
          </p:nvSpPr>
          <p:spPr bwMode="auto">
            <a:xfrm>
              <a:off x="4471358" y="3164115"/>
              <a:ext cx="18563" cy="178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69" name="Freeform 54">
              <a:extLst>
                <a:ext uri="{FF2B5EF4-FFF2-40B4-BE49-F238E27FC236}">
                  <a16:creationId xmlns:a16="http://schemas.microsoft.com/office/drawing/2014/main" id="{625E84E3-A7DC-4F45-9B79-0896227FE7D3}"/>
                </a:ext>
              </a:extLst>
            </p:cNvPr>
            <p:cNvSpPr>
              <a:spLocks/>
            </p:cNvSpPr>
            <p:nvPr/>
          </p:nvSpPr>
          <p:spPr bwMode="auto">
            <a:xfrm>
              <a:off x="4441108" y="3142115"/>
              <a:ext cx="29563" cy="39187"/>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0" name="Freeform 55">
              <a:extLst>
                <a:ext uri="{FF2B5EF4-FFF2-40B4-BE49-F238E27FC236}">
                  <a16:creationId xmlns:a16="http://schemas.microsoft.com/office/drawing/2014/main" id="{31F527A3-0293-4685-B2C0-6051A3B38835}"/>
                </a:ext>
              </a:extLst>
            </p:cNvPr>
            <p:cNvSpPr>
              <a:spLocks/>
            </p:cNvSpPr>
            <p:nvPr/>
          </p:nvSpPr>
          <p:spPr bwMode="auto">
            <a:xfrm>
              <a:off x="3461427" y="3674924"/>
              <a:ext cx="45375" cy="330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1" name="Freeform 56">
              <a:extLst>
                <a:ext uri="{FF2B5EF4-FFF2-40B4-BE49-F238E27FC236}">
                  <a16:creationId xmlns:a16="http://schemas.microsoft.com/office/drawing/2014/main" id="{DB4E6454-274F-49EF-BACE-28F1AC42B919}"/>
                </a:ext>
              </a:extLst>
            </p:cNvPr>
            <p:cNvSpPr>
              <a:spLocks/>
            </p:cNvSpPr>
            <p:nvPr/>
          </p:nvSpPr>
          <p:spPr bwMode="auto">
            <a:xfrm>
              <a:off x="4250672" y="3429488"/>
              <a:ext cx="253686" cy="257811"/>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2" name="Freeform 57">
              <a:extLst>
                <a:ext uri="{FF2B5EF4-FFF2-40B4-BE49-F238E27FC236}">
                  <a16:creationId xmlns:a16="http://schemas.microsoft.com/office/drawing/2014/main" id="{D0088927-6121-45FB-BFE2-6508307AF6C5}"/>
                </a:ext>
              </a:extLst>
            </p:cNvPr>
            <p:cNvSpPr>
              <a:spLocks/>
            </p:cNvSpPr>
            <p:nvPr/>
          </p:nvSpPr>
          <p:spPr bwMode="auto">
            <a:xfrm>
              <a:off x="3334240" y="3939610"/>
              <a:ext cx="72187" cy="90062"/>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3" name="Freeform 58">
              <a:extLst>
                <a:ext uri="{FF2B5EF4-FFF2-40B4-BE49-F238E27FC236}">
                  <a16:creationId xmlns:a16="http://schemas.microsoft.com/office/drawing/2014/main" id="{D9AA3D4A-D089-450F-958A-F7D9737E01AC}"/>
                </a:ext>
              </a:extLst>
            </p:cNvPr>
            <p:cNvSpPr>
              <a:spLocks/>
            </p:cNvSpPr>
            <p:nvPr/>
          </p:nvSpPr>
          <p:spPr bwMode="auto">
            <a:xfrm>
              <a:off x="4655607" y="3507862"/>
              <a:ext cx="156749" cy="136812"/>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4" name="Freeform 59">
              <a:extLst>
                <a:ext uri="{FF2B5EF4-FFF2-40B4-BE49-F238E27FC236}">
                  <a16:creationId xmlns:a16="http://schemas.microsoft.com/office/drawing/2014/main" id="{FD0591E8-A657-4A9D-B56D-94D690D89247}"/>
                </a:ext>
              </a:extLst>
            </p:cNvPr>
            <p:cNvSpPr>
              <a:spLocks/>
            </p:cNvSpPr>
            <p:nvPr/>
          </p:nvSpPr>
          <p:spPr bwMode="auto">
            <a:xfrm>
              <a:off x="4810981" y="3702423"/>
              <a:ext cx="85937" cy="79062"/>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5" name="Freeform 60">
              <a:extLst>
                <a:ext uri="{FF2B5EF4-FFF2-40B4-BE49-F238E27FC236}">
                  <a16:creationId xmlns:a16="http://schemas.microsoft.com/office/drawing/2014/main" id="{FFCAE177-2D58-4D85-A90A-0121E6EB63D7}"/>
                </a:ext>
              </a:extLst>
            </p:cNvPr>
            <p:cNvSpPr>
              <a:spLocks/>
            </p:cNvSpPr>
            <p:nvPr/>
          </p:nvSpPr>
          <p:spPr bwMode="auto">
            <a:xfrm>
              <a:off x="4249297" y="3335301"/>
              <a:ext cx="142312" cy="110687"/>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6" name="Freeform 61">
              <a:extLst>
                <a:ext uri="{FF2B5EF4-FFF2-40B4-BE49-F238E27FC236}">
                  <a16:creationId xmlns:a16="http://schemas.microsoft.com/office/drawing/2014/main" id="{2C779887-AC9C-49FF-A330-C9F26EB283EF}"/>
                </a:ext>
              </a:extLst>
            </p:cNvPr>
            <p:cNvSpPr>
              <a:spLocks/>
            </p:cNvSpPr>
            <p:nvPr/>
          </p:nvSpPr>
          <p:spPr bwMode="auto">
            <a:xfrm>
              <a:off x="4594420" y="3116677"/>
              <a:ext cx="48812" cy="288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7" name="Freeform 62">
              <a:extLst>
                <a:ext uri="{FF2B5EF4-FFF2-40B4-BE49-F238E27FC236}">
                  <a16:creationId xmlns:a16="http://schemas.microsoft.com/office/drawing/2014/main" id="{C155B42B-9CF8-43C5-9A8D-1FEA7D5B4B80}"/>
                </a:ext>
              </a:extLst>
            </p:cNvPr>
            <p:cNvSpPr>
              <a:spLocks/>
            </p:cNvSpPr>
            <p:nvPr/>
          </p:nvSpPr>
          <p:spPr bwMode="auto">
            <a:xfrm>
              <a:off x="4771794" y="3745736"/>
              <a:ext cx="186999" cy="164312"/>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8" name="Freeform 63">
              <a:extLst>
                <a:ext uri="{FF2B5EF4-FFF2-40B4-BE49-F238E27FC236}">
                  <a16:creationId xmlns:a16="http://schemas.microsoft.com/office/drawing/2014/main" id="{8A255DAE-4D99-445F-95E6-787ACA2F0776}"/>
                </a:ext>
              </a:extLst>
            </p:cNvPr>
            <p:cNvSpPr>
              <a:spLocks/>
            </p:cNvSpPr>
            <p:nvPr/>
          </p:nvSpPr>
          <p:spPr bwMode="auto">
            <a:xfrm>
              <a:off x="4545608" y="2983991"/>
              <a:ext cx="120999" cy="129937"/>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79" name="Freeform 64">
              <a:extLst>
                <a:ext uri="{FF2B5EF4-FFF2-40B4-BE49-F238E27FC236}">
                  <a16:creationId xmlns:a16="http://schemas.microsoft.com/office/drawing/2014/main" id="{DA81CB3C-9571-4D07-90A4-333FBEE6460A}"/>
                </a:ext>
              </a:extLst>
            </p:cNvPr>
            <p:cNvSpPr>
              <a:spLocks/>
            </p:cNvSpPr>
            <p:nvPr/>
          </p:nvSpPr>
          <p:spPr bwMode="auto">
            <a:xfrm>
              <a:off x="3693801" y="4685542"/>
              <a:ext cx="36437" cy="165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0" name="Freeform 65">
              <a:extLst>
                <a:ext uri="{FF2B5EF4-FFF2-40B4-BE49-F238E27FC236}">
                  <a16:creationId xmlns:a16="http://schemas.microsoft.com/office/drawing/2014/main" id="{DB8067BC-ABF3-4952-BE6D-D573CEE4E50D}"/>
                </a:ext>
              </a:extLst>
            </p:cNvPr>
            <p:cNvSpPr>
              <a:spLocks/>
            </p:cNvSpPr>
            <p:nvPr/>
          </p:nvSpPr>
          <p:spPr bwMode="auto">
            <a:xfrm>
              <a:off x="3668363" y="3877048"/>
              <a:ext cx="36437" cy="52937"/>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1" name="Freeform 66">
              <a:extLst>
                <a:ext uri="{FF2B5EF4-FFF2-40B4-BE49-F238E27FC236}">
                  <a16:creationId xmlns:a16="http://schemas.microsoft.com/office/drawing/2014/main" id="{26FE29B3-8EDB-4B4C-A1E0-7EBF469B3D40}"/>
                </a:ext>
              </a:extLst>
            </p:cNvPr>
            <p:cNvSpPr>
              <a:spLocks/>
            </p:cNvSpPr>
            <p:nvPr/>
          </p:nvSpPr>
          <p:spPr bwMode="auto">
            <a:xfrm>
              <a:off x="4454858" y="3346301"/>
              <a:ext cx="11688" cy="226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2" name="Freeform 67">
              <a:extLst>
                <a:ext uri="{FF2B5EF4-FFF2-40B4-BE49-F238E27FC236}">
                  <a16:creationId xmlns:a16="http://schemas.microsoft.com/office/drawing/2014/main" id="{B2E8A060-8E87-4FA4-AD0F-69916C3A55C9}"/>
                </a:ext>
              </a:extLst>
            </p:cNvPr>
            <p:cNvSpPr>
              <a:spLocks/>
            </p:cNvSpPr>
            <p:nvPr/>
          </p:nvSpPr>
          <p:spPr bwMode="auto">
            <a:xfrm>
              <a:off x="4305672" y="3232176"/>
              <a:ext cx="140249" cy="123062"/>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3" name="Freeform 68">
              <a:extLst>
                <a:ext uri="{FF2B5EF4-FFF2-40B4-BE49-F238E27FC236}">
                  <a16:creationId xmlns:a16="http://schemas.microsoft.com/office/drawing/2014/main" id="{C02B309A-739B-4B99-9CA6-8646C21F017E}"/>
                </a:ext>
              </a:extLst>
            </p:cNvPr>
            <p:cNvSpPr>
              <a:spLocks/>
            </p:cNvSpPr>
            <p:nvPr/>
          </p:nvSpPr>
          <p:spPr bwMode="auto">
            <a:xfrm>
              <a:off x="4467921" y="3925860"/>
              <a:ext cx="70812" cy="90062"/>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4" name="Freeform 69">
              <a:extLst>
                <a:ext uri="{FF2B5EF4-FFF2-40B4-BE49-F238E27FC236}">
                  <a16:creationId xmlns:a16="http://schemas.microsoft.com/office/drawing/2014/main" id="{924DBD8F-8B54-432A-91DE-607001E681AD}"/>
                </a:ext>
              </a:extLst>
            </p:cNvPr>
            <p:cNvSpPr>
              <a:spLocks/>
            </p:cNvSpPr>
            <p:nvPr/>
          </p:nvSpPr>
          <p:spPr bwMode="auto">
            <a:xfrm>
              <a:off x="4276109" y="3176490"/>
              <a:ext cx="20625" cy="178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5" name="Freeform 70">
              <a:extLst>
                <a:ext uri="{FF2B5EF4-FFF2-40B4-BE49-F238E27FC236}">
                  <a16:creationId xmlns:a16="http://schemas.microsoft.com/office/drawing/2014/main" id="{15F8777C-8843-4F7C-9716-9CFCE0BEA1C3}"/>
                </a:ext>
              </a:extLst>
            </p:cNvPr>
            <p:cNvSpPr>
              <a:spLocks/>
            </p:cNvSpPr>
            <p:nvPr/>
          </p:nvSpPr>
          <p:spPr bwMode="auto">
            <a:xfrm>
              <a:off x="4292609" y="3130427"/>
              <a:ext cx="82499" cy="118249"/>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6" name="Freeform 71">
              <a:extLst>
                <a:ext uri="{FF2B5EF4-FFF2-40B4-BE49-F238E27FC236}">
                  <a16:creationId xmlns:a16="http://schemas.microsoft.com/office/drawing/2014/main" id="{F0E32152-8C5C-4EFE-9FB0-F275D70255ED}"/>
                </a:ext>
              </a:extLst>
            </p:cNvPr>
            <p:cNvSpPr>
              <a:spLocks/>
            </p:cNvSpPr>
            <p:nvPr/>
          </p:nvSpPr>
          <p:spPr bwMode="auto">
            <a:xfrm>
              <a:off x="4813731" y="3338051"/>
              <a:ext cx="82499" cy="357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7" name="Freeform 72">
              <a:extLst>
                <a:ext uri="{FF2B5EF4-FFF2-40B4-BE49-F238E27FC236}">
                  <a16:creationId xmlns:a16="http://schemas.microsoft.com/office/drawing/2014/main" id="{7333C9B2-E6B9-43D6-A9E5-ECFB917BC93F}"/>
                </a:ext>
              </a:extLst>
            </p:cNvPr>
            <p:cNvSpPr>
              <a:spLocks/>
            </p:cNvSpPr>
            <p:nvPr/>
          </p:nvSpPr>
          <p:spPr bwMode="auto">
            <a:xfrm>
              <a:off x="4315984" y="3800735"/>
              <a:ext cx="54312" cy="90749"/>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8" name="Freeform 73">
              <a:extLst>
                <a:ext uri="{FF2B5EF4-FFF2-40B4-BE49-F238E27FC236}">
                  <a16:creationId xmlns:a16="http://schemas.microsoft.com/office/drawing/2014/main" id="{E5D43D76-CADF-48AE-96C5-43739BA4EE50}"/>
                </a:ext>
              </a:extLst>
            </p:cNvPr>
            <p:cNvSpPr>
              <a:spLocks/>
            </p:cNvSpPr>
            <p:nvPr/>
          </p:nvSpPr>
          <p:spPr bwMode="auto">
            <a:xfrm>
              <a:off x="4166798" y="3779423"/>
              <a:ext cx="91437" cy="75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89" name="Freeform 74">
              <a:extLst>
                <a:ext uri="{FF2B5EF4-FFF2-40B4-BE49-F238E27FC236}">
                  <a16:creationId xmlns:a16="http://schemas.microsoft.com/office/drawing/2014/main" id="{B225767E-090D-4207-914E-FE7D80744CE4}"/>
                </a:ext>
              </a:extLst>
            </p:cNvPr>
            <p:cNvSpPr>
              <a:spLocks/>
            </p:cNvSpPr>
            <p:nvPr/>
          </p:nvSpPr>
          <p:spPr bwMode="auto">
            <a:xfrm>
              <a:off x="4145485" y="3760861"/>
              <a:ext cx="37812" cy="110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0" name="Freeform 75">
              <a:extLst>
                <a:ext uri="{FF2B5EF4-FFF2-40B4-BE49-F238E27FC236}">
                  <a16:creationId xmlns:a16="http://schemas.microsoft.com/office/drawing/2014/main" id="{BD15C5AB-67D2-4562-BAFA-388BD8ED9360}"/>
                </a:ext>
              </a:extLst>
            </p:cNvPr>
            <p:cNvSpPr>
              <a:spLocks/>
            </p:cNvSpPr>
            <p:nvPr/>
          </p:nvSpPr>
          <p:spPr bwMode="auto">
            <a:xfrm>
              <a:off x="4147548" y="3778736"/>
              <a:ext cx="37125" cy="226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1" name="Freeform 76">
              <a:extLst>
                <a:ext uri="{FF2B5EF4-FFF2-40B4-BE49-F238E27FC236}">
                  <a16:creationId xmlns:a16="http://schemas.microsoft.com/office/drawing/2014/main" id="{928FF65C-FFA3-4AE6-9D39-0A918B309D49}"/>
                </a:ext>
              </a:extLst>
            </p:cNvPr>
            <p:cNvSpPr>
              <a:spLocks/>
            </p:cNvSpPr>
            <p:nvPr/>
          </p:nvSpPr>
          <p:spPr bwMode="auto">
            <a:xfrm>
              <a:off x="4474108" y="3926547"/>
              <a:ext cx="25438" cy="178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2" name="Freeform 77">
              <a:extLst>
                <a:ext uri="{FF2B5EF4-FFF2-40B4-BE49-F238E27FC236}">
                  <a16:creationId xmlns:a16="http://schemas.microsoft.com/office/drawing/2014/main" id="{19EC7A08-1F9C-488F-B20E-B05935A9C73B}"/>
                </a:ext>
              </a:extLst>
            </p:cNvPr>
            <p:cNvSpPr>
              <a:spLocks/>
            </p:cNvSpPr>
            <p:nvPr/>
          </p:nvSpPr>
          <p:spPr bwMode="auto">
            <a:xfrm>
              <a:off x="4636357" y="3449425"/>
              <a:ext cx="33000" cy="110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3" name="Freeform 78">
              <a:extLst>
                <a:ext uri="{FF2B5EF4-FFF2-40B4-BE49-F238E27FC236}">
                  <a16:creationId xmlns:a16="http://schemas.microsoft.com/office/drawing/2014/main" id="{C574D510-7EE0-47E3-A3B2-4A067AFAFA3C}"/>
                </a:ext>
              </a:extLst>
            </p:cNvPr>
            <p:cNvSpPr>
              <a:spLocks/>
            </p:cNvSpPr>
            <p:nvPr/>
          </p:nvSpPr>
          <p:spPr bwMode="auto">
            <a:xfrm>
              <a:off x="4591670" y="3362801"/>
              <a:ext cx="72187" cy="76312"/>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4" name="Freeform 79">
              <a:extLst>
                <a:ext uri="{FF2B5EF4-FFF2-40B4-BE49-F238E27FC236}">
                  <a16:creationId xmlns:a16="http://schemas.microsoft.com/office/drawing/2014/main" id="{960116B5-2936-48FA-BC97-AF000719696B}"/>
                </a:ext>
              </a:extLst>
            </p:cNvPr>
            <p:cNvSpPr>
              <a:spLocks/>
            </p:cNvSpPr>
            <p:nvPr/>
          </p:nvSpPr>
          <p:spPr bwMode="auto">
            <a:xfrm>
              <a:off x="3762550" y="2847179"/>
              <a:ext cx="499810" cy="263998"/>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5" name="Freeform 80">
              <a:extLst>
                <a:ext uri="{FF2B5EF4-FFF2-40B4-BE49-F238E27FC236}">
                  <a16:creationId xmlns:a16="http://schemas.microsoft.com/office/drawing/2014/main" id="{2D08C540-933D-4FC5-AF61-F70147E67ADC}"/>
                </a:ext>
              </a:extLst>
            </p:cNvPr>
            <p:cNvSpPr>
              <a:spLocks/>
            </p:cNvSpPr>
            <p:nvPr/>
          </p:nvSpPr>
          <p:spPr bwMode="auto">
            <a:xfrm>
              <a:off x="3202241" y="3704486"/>
              <a:ext cx="51562" cy="58437"/>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6" name="Freeform 81">
              <a:extLst>
                <a:ext uri="{FF2B5EF4-FFF2-40B4-BE49-F238E27FC236}">
                  <a16:creationId xmlns:a16="http://schemas.microsoft.com/office/drawing/2014/main" id="{EBBB19AE-BEF4-44B4-B386-A14E813F2DEC}"/>
                </a:ext>
              </a:extLst>
            </p:cNvPr>
            <p:cNvSpPr>
              <a:spLocks/>
            </p:cNvSpPr>
            <p:nvPr/>
          </p:nvSpPr>
          <p:spPr bwMode="auto">
            <a:xfrm>
              <a:off x="3582426" y="3839923"/>
              <a:ext cx="60500" cy="101062"/>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7" name="Freeform 82">
              <a:extLst>
                <a:ext uri="{FF2B5EF4-FFF2-40B4-BE49-F238E27FC236}">
                  <a16:creationId xmlns:a16="http://schemas.microsoft.com/office/drawing/2014/main" id="{F597D069-E2E8-4396-BB4C-FF6E1CD83D03}"/>
                </a:ext>
              </a:extLst>
            </p:cNvPr>
            <p:cNvSpPr>
              <a:spLocks/>
            </p:cNvSpPr>
            <p:nvPr/>
          </p:nvSpPr>
          <p:spPr bwMode="auto">
            <a:xfrm>
              <a:off x="3237991" y="3730611"/>
              <a:ext cx="78374" cy="43312"/>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8" name="Freeform 83">
              <a:extLst>
                <a:ext uri="{FF2B5EF4-FFF2-40B4-BE49-F238E27FC236}">
                  <a16:creationId xmlns:a16="http://schemas.microsoft.com/office/drawing/2014/main" id="{CDAD562F-7E9C-47D6-ACA7-376CF3BC43EB}"/>
                </a:ext>
              </a:extLst>
            </p:cNvPr>
            <p:cNvSpPr>
              <a:spLocks/>
            </p:cNvSpPr>
            <p:nvPr/>
          </p:nvSpPr>
          <p:spPr bwMode="auto">
            <a:xfrm>
              <a:off x="4511233" y="3296801"/>
              <a:ext cx="64625" cy="563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99" name="Freeform 84">
              <a:extLst>
                <a:ext uri="{FF2B5EF4-FFF2-40B4-BE49-F238E27FC236}">
                  <a16:creationId xmlns:a16="http://schemas.microsoft.com/office/drawing/2014/main" id="{98E82406-7D91-4C1C-8C8F-7A5483DF99BD}"/>
                </a:ext>
              </a:extLst>
            </p:cNvPr>
            <p:cNvSpPr>
              <a:spLocks/>
            </p:cNvSpPr>
            <p:nvPr/>
          </p:nvSpPr>
          <p:spPr bwMode="auto">
            <a:xfrm>
              <a:off x="3429802" y="3674924"/>
              <a:ext cx="37125" cy="268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0" name="Freeform 85">
              <a:extLst>
                <a:ext uri="{FF2B5EF4-FFF2-40B4-BE49-F238E27FC236}">
                  <a16:creationId xmlns:a16="http://schemas.microsoft.com/office/drawing/2014/main" id="{AFE0C78B-1E47-4435-9B0D-A1CF4C46ECB0}"/>
                </a:ext>
              </a:extLst>
            </p:cNvPr>
            <p:cNvSpPr>
              <a:spLocks/>
            </p:cNvSpPr>
            <p:nvPr/>
          </p:nvSpPr>
          <p:spPr bwMode="auto">
            <a:xfrm>
              <a:off x="4538045" y="3267239"/>
              <a:ext cx="71500" cy="398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1" name="Freeform 86">
              <a:extLst>
                <a:ext uri="{FF2B5EF4-FFF2-40B4-BE49-F238E27FC236}">
                  <a16:creationId xmlns:a16="http://schemas.microsoft.com/office/drawing/2014/main" id="{DCBCCE94-301E-45DE-B9A4-970B2FF3461E}"/>
                </a:ext>
              </a:extLst>
            </p:cNvPr>
            <p:cNvSpPr>
              <a:spLocks noEditPoints="1"/>
            </p:cNvSpPr>
            <p:nvPr/>
          </p:nvSpPr>
          <p:spPr bwMode="auto">
            <a:xfrm>
              <a:off x="5558976" y="3881173"/>
              <a:ext cx="578184" cy="226186"/>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2" name="Freeform 87">
              <a:extLst>
                <a:ext uri="{FF2B5EF4-FFF2-40B4-BE49-F238E27FC236}">
                  <a16:creationId xmlns:a16="http://schemas.microsoft.com/office/drawing/2014/main" id="{FE4BBA39-6892-428D-A6F8-C6D64A9A4417}"/>
                </a:ext>
              </a:extLst>
            </p:cNvPr>
            <p:cNvSpPr>
              <a:spLocks/>
            </p:cNvSpPr>
            <p:nvPr/>
          </p:nvSpPr>
          <p:spPr bwMode="auto">
            <a:xfrm>
              <a:off x="5196666" y="3452175"/>
              <a:ext cx="346498" cy="393247"/>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3" name="Freeform 88">
              <a:extLst>
                <a:ext uri="{FF2B5EF4-FFF2-40B4-BE49-F238E27FC236}">
                  <a16:creationId xmlns:a16="http://schemas.microsoft.com/office/drawing/2014/main" id="{650D3771-6E0B-48D4-A541-3B81F6EFB375}"/>
                </a:ext>
              </a:extLst>
            </p:cNvPr>
            <p:cNvSpPr>
              <a:spLocks/>
            </p:cNvSpPr>
            <p:nvPr/>
          </p:nvSpPr>
          <p:spPr bwMode="auto">
            <a:xfrm>
              <a:off x="4248609" y="3177177"/>
              <a:ext cx="43312" cy="47437"/>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4" name="Freeform 89">
              <a:extLst>
                <a:ext uri="{FF2B5EF4-FFF2-40B4-BE49-F238E27FC236}">
                  <a16:creationId xmlns:a16="http://schemas.microsoft.com/office/drawing/2014/main" id="{CD9B817E-031F-4306-B742-0A503C4F4AE5}"/>
                </a:ext>
              </a:extLst>
            </p:cNvPr>
            <p:cNvSpPr>
              <a:spLocks/>
            </p:cNvSpPr>
            <p:nvPr/>
          </p:nvSpPr>
          <p:spPr bwMode="auto">
            <a:xfrm>
              <a:off x="4871480" y="3392363"/>
              <a:ext cx="259186" cy="208311"/>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5" name="Freeform 90">
              <a:extLst>
                <a:ext uri="{FF2B5EF4-FFF2-40B4-BE49-F238E27FC236}">
                  <a16:creationId xmlns:a16="http://schemas.microsoft.com/office/drawing/2014/main" id="{34020936-4A32-47D4-8B43-21640FCFECBF}"/>
                </a:ext>
              </a:extLst>
            </p:cNvPr>
            <p:cNvSpPr>
              <a:spLocks/>
            </p:cNvSpPr>
            <p:nvPr/>
          </p:nvSpPr>
          <p:spPr bwMode="auto">
            <a:xfrm>
              <a:off x="4821293" y="3425363"/>
              <a:ext cx="123749" cy="118249"/>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6" name="Freeform 91">
              <a:extLst>
                <a:ext uri="{FF2B5EF4-FFF2-40B4-BE49-F238E27FC236}">
                  <a16:creationId xmlns:a16="http://schemas.microsoft.com/office/drawing/2014/main" id="{7412FA56-C512-4542-A772-1DE0E98E11AF}"/>
                </a:ext>
              </a:extLst>
            </p:cNvPr>
            <p:cNvSpPr>
              <a:spLocks/>
            </p:cNvSpPr>
            <p:nvPr/>
          </p:nvSpPr>
          <p:spPr bwMode="auto">
            <a:xfrm>
              <a:off x="4124860" y="3027991"/>
              <a:ext cx="101749" cy="385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7" name="Freeform 92">
              <a:extLst>
                <a:ext uri="{FF2B5EF4-FFF2-40B4-BE49-F238E27FC236}">
                  <a16:creationId xmlns:a16="http://schemas.microsoft.com/office/drawing/2014/main" id="{3C544B10-E7B2-4FE7-B382-4DCA097C3BCD}"/>
                </a:ext>
              </a:extLst>
            </p:cNvPr>
            <p:cNvSpPr>
              <a:spLocks/>
            </p:cNvSpPr>
            <p:nvPr/>
          </p:nvSpPr>
          <p:spPr bwMode="auto">
            <a:xfrm>
              <a:off x="4769731" y="3483800"/>
              <a:ext cx="16500" cy="54312"/>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8" name="Freeform 93">
              <a:extLst>
                <a:ext uri="{FF2B5EF4-FFF2-40B4-BE49-F238E27FC236}">
                  <a16:creationId xmlns:a16="http://schemas.microsoft.com/office/drawing/2014/main" id="{C67BEAFD-60A7-48AE-A2C2-96A821B76BAF}"/>
                </a:ext>
              </a:extLst>
            </p:cNvPr>
            <p:cNvSpPr>
              <a:spLocks/>
            </p:cNvSpPr>
            <p:nvPr/>
          </p:nvSpPr>
          <p:spPr bwMode="auto">
            <a:xfrm>
              <a:off x="4502983" y="3413675"/>
              <a:ext cx="35750" cy="226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09" name="Freeform 94">
              <a:extLst>
                <a:ext uri="{FF2B5EF4-FFF2-40B4-BE49-F238E27FC236}">
                  <a16:creationId xmlns:a16="http://schemas.microsoft.com/office/drawing/2014/main" id="{C82B721B-240F-425F-8AB1-C0002FED4127}"/>
                </a:ext>
              </a:extLst>
            </p:cNvPr>
            <p:cNvSpPr>
              <a:spLocks/>
            </p:cNvSpPr>
            <p:nvPr/>
          </p:nvSpPr>
          <p:spPr bwMode="auto">
            <a:xfrm>
              <a:off x="4451421" y="3371051"/>
              <a:ext cx="19250" cy="330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0" name="Freeform 95">
              <a:extLst>
                <a:ext uri="{FF2B5EF4-FFF2-40B4-BE49-F238E27FC236}">
                  <a16:creationId xmlns:a16="http://schemas.microsoft.com/office/drawing/2014/main" id="{D6DE26A4-5DDF-4E72-8B80-2F6542396F56}"/>
                </a:ext>
              </a:extLst>
            </p:cNvPr>
            <p:cNvSpPr>
              <a:spLocks/>
            </p:cNvSpPr>
            <p:nvPr/>
          </p:nvSpPr>
          <p:spPr bwMode="auto">
            <a:xfrm>
              <a:off x="4433546" y="3288551"/>
              <a:ext cx="138187" cy="129249"/>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1" name="Freeform 96">
              <a:extLst>
                <a:ext uri="{FF2B5EF4-FFF2-40B4-BE49-F238E27FC236}">
                  <a16:creationId xmlns:a16="http://schemas.microsoft.com/office/drawing/2014/main" id="{325FB223-AD3A-46AD-B038-46920846A31C}"/>
                </a:ext>
              </a:extLst>
            </p:cNvPr>
            <p:cNvSpPr>
              <a:spLocks/>
            </p:cNvSpPr>
            <p:nvPr/>
          </p:nvSpPr>
          <p:spPr bwMode="auto">
            <a:xfrm>
              <a:off x="3381678" y="3694861"/>
              <a:ext cx="26125" cy="116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2" name="Freeform 97">
              <a:extLst>
                <a:ext uri="{FF2B5EF4-FFF2-40B4-BE49-F238E27FC236}">
                  <a16:creationId xmlns:a16="http://schemas.microsoft.com/office/drawing/2014/main" id="{9D184E0F-BC0A-4D6B-9936-6F5B2163E8A2}"/>
                </a:ext>
              </a:extLst>
            </p:cNvPr>
            <p:cNvSpPr>
              <a:spLocks/>
            </p:cNvSpPr>
            <p:nvPr/>
          </p:nvSpPr>
          <p:spPr bwMode="auto">
            <a:xfrm>
              <a:off x="4780044" y="3482425"/>
              <a:ext cx="48125" cy="59812"/>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3" name="Freeform 98">
              <a:extLst>
                <a:ext uri="{FF2B5EF4-FFF2-40B4-BE49-F238E27FC236}">
                  <a16:creationId xmlns:a16="http://schemas.microsoft.com/office/drawing/2014/main" id="{9DA09B29-6BA9-407D-971B-7FDD7FD020C0}"/>
                </a:ext>
              </a:extLst>
            </p:cNvPr>
            <p:cNvSpPr>
              <a:spLocks/>
            </p:cNvSpPr>
            <p:nvPr/>
          </p:nvSpPr>
          <p:spPr bwMode="auto">
            <a:xfrm>
              <a:off x="5940536" y="3468675"/>
              <a:ext cx="26125" cy="233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4" name="Freeform 99">
              <a:extLst>
                <a:ext uri="{FF2B5EF4-FFF2-40B4-BE49-F238E27FC236}">
                  <a16:creationId xmlns:a16="http://schemas.microsoft.com/office/drawing/2014/main" id="{104A0EB0-5163-4900-9B47-1B92B0CD70AB}"/>
                </a:ext>
              </a:extLst>
            </p:cNvPr>
            <p:cNvSpPr>
              <a:spLocks/>
            </p:cNvSpPr>
            <p:nvPr/>
          </p:nvSpPr>
          <p:spPr bwMode="auto">
            <a:xfrm>
              <a:off x="5906162" y="3368988"/>
              <a:ext cx="119624" cy="147124"/>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5" name="Freeform 100">
              <a:extLst>
                <a:ext uri="{FF2B5EF4-FFF2-40B4-BE49-F238E27FC236}">
                  <a16:creationId xmlns:a16="http://schemas.microsoft.com/office/drawing/2014/main" id="{2DF5BDE9-6578-4F8C-9A83-E42C9A68CC8C}"/>
                </a:ext>
              </a:extLst>
            </p:cNvPr>
            <p:cNvSpPr>
              <a:spLocks/>
            </p:cNvSpPr>
            <p:nvPr/>
          </p:nvSpPr>
          <p:spPr bwMode="auto">
            <a:xfrm>
              <a:off x="5960473" y="3309864"/>
              <a:ext cx="61875" cy="563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6" name="Freeform 101">
              <a:extLst>
                <a:ext uri="{FF2B5EF4-FFF2-40B4-BE49-F238E27FC236}">
                  <a16:creationId xmlns:a16="http://schemas.microsoft.com/office/drawing/2014/main" id="{40D73A71-7C04-4ECF-8A7A-994D46711210}"/>
                </a:ext>
              </a:extLst>
            </p:cNvPr>
            <p:cNvSpPr>
              <a:spLocks/>
            </p:cNvSpPr>
            <p:nvPr/>
          </p:nvSpPr>
          <p:spPr bwMode="auto">
            <a:xfrm>
              <a:off x="4872168" y="3173740"/>
              <a:ext cx="448247" cy="205561"/>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7" name="Freeform 102">
              <a:extLst>
                <a:ext uri="{FF2B5EF4-FFF2-40B4-BE49-F238E27FC236}">
                  <a16:creationId xmlns:a16="http://schemas.microsoft.com/office/drawing/2014/main" id="{20CCB12C-2E9D-45E5-B9C9-566668DBBE23}"/>
                </a:ext>
              </a:extLst>
            </p:cNvPr>
            <p:cNvSpPr>
              <a:spLocks/>
            </p:cNvSpPr>
            <p:nvPr/>
          </p:nvSpPr>
          <p:spPr bwMode="auto">
            <a:xfrm>
              <a:off x="4784856" y="3880485"/>
              <a:ext cx="100374" cy="145749"/>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8" name="Freeform 103">
              <a:extLst>
                <a:ext uri="{FF2B5EF4-FFF2-40B4-BE49-F238E27FC236}">
                  <a16:creationId xmlns:a16="http://schemas.microsoft.com/office/drawing/2014/main" id="{96B85E77-B985-44A8-8C4E-6144CD07C711}"/>
                </a:ext>
              </a:extLst>
            </p:cNvPr>
            <p:cNvSpPr>
              <a:spLocks/>
            </p:cNvSpPr>
            <p:nvPr/>
          </p:nvSpPr>
          <p:spPr bwMode="auto">
            <a:xfrm>
              <a:off x="5165729" y="3342176"/>
              <a:ext cx="114124" cy="563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19" name="Freeform 104">
              <a:extLst>
                <a:ext uri="{FF2B5EF4-FFF2-40B4-BE49-F238E27FC236}">
                  <a16:creationId xmlns:a16="http://schemas.microsoft.com/office/drawing/2014/main" id="{1D2B83AE-F1D3-4AD7-978C-B467BCA97438}"/>
                </a:ext>
              </a:extLst>
            </p:cNvPr>
            <p:cNvSpPr>
              <a:spLocks/>
            </p:cNvSpPr>
            <p:nvPr/>
          </p:nvSpPr>
          <p:spPr bwMode="auto">
            <a:xfrm>
              <a:off x="5639413" y="3751236"/>
              <a:ext cx="66687" cy="58437"/>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0" name="Freeform 105">
              <a:extLst>
                <a:ext uri="{FF2B5EF4-FFF2-40B4-BE49-F238E27FC236}">
                  <a16:creationId xmlns:a16="http://schemas.microsoft.com/office/drawing/2014/main" id="{32C2BF6F-D3CA-4F6D-9F12-A8F9C3310C51}"/>
                </a:ext>
              </a:extLst>
            </p:cNvPr>
            <p:cNvSpPr>
              <a:spLocks/>
            </p:cNvSpPr>
            <p:nvPr/>
          </p:nvSpPr>
          <p:spPr bwMode="auto">
            <a:xfrm>
              <a:off x="5840162" y="3408175"/>
              <a:ext cx="52937" cy="59812"/>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1" name="Freeform 106">
              <a:extLst>
                <a:ext uri="{FF2B5EF4-FFF2-40B4-BE49-F238E27FC236}">
                  <a16:creationId xmlns:a16="http://schemas.microsoft.com/office/drawing/2014/main" id="{02A62EB0-1FDD-4972-8CAA-C5E03B56CB2B}"/>
                </a:ext>
              </a:extLst>
            </p:cNvPr>
            <p:cNvSpPr>
              <a:spLocks/>
            </p:cNvSpPr>
            <p:nvPr/>
          </p:nvSpPr>
          <p:spPr bwMode="auto">
            <a:xfrm>
              <a:off x="4587545" y="3342176"/>
              <a:ext cx="19250" cy="199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2" name="Freeform 107">
              <a:extLst>
                <a:ext uri="{FF2B5EF4-FFF2-40B4-BE49-F238E27FC236}">
                  <a16:creationId xmlns:a16="http://schemas.microsoft.com/office/drawing/2014/main" id="{D2F4089A-B823-44C3-BE9C-BF368A200E83}"/>
                </a:ext>
              </a:extLst>
            </p:cNvPr>
            <p:cNvSpPr>
              <a:spLocks/>
            </p:cNvSpPr>
            <p:nvPr/>
          </p:nvSpPr>
          <p:spPr bwMode="auto">
            <a:xfrm>
              <a:off x="4922355" y="3529862"/>
              <a:ext cx="23375" cy="220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3" name="Freeform 108">
              <a:extLst>
                <a:ext uri="{FF2B5EF4-FFF2-40B4-BE49-F238E27FC236}">
                  <a16:creationId xmlns:a16="http://schemas.microsoft.com/office/drawing/2014/main" id="{E482F9C7-D874-4A9D-AAB0-C22E9FFFAC4B}"/>
                </a:ext>
              </a:extLst>
            </p:cNvPr>
            <p:cNvSpPr>
              <a:spLocks/>
            </p:cNvSpPr>
            <p:nvPr/>
          </p:nvSpPr>
          <p:spPr bwMode="auto">
            <a:xfrm>
              <a:off x="5598164" y="3638487"/>
              <a:ext cx="103812" cy="122374"/>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4" name="Freeform 109">
              <a:extLst>
                <a:ext uri="{FF2B5EF4-FFF2-40B4-BE49-F238E27FC236}">
                  <a16:creationId xmlns:a16="http://schemas.microsoft.com/office/drawing/2014/main" id="{74509316-3F8C-4DCE-9D07-0F65ADD870A4}"/>
                </a:ext>
              </a:extLst>
            </p:cNvPr>
            <p:cNvSpPr>
              <a:spLocks/>
            </p:cNvSpPr>
            <p:nvPr/>
          </p:nvSpPr>
          <p:spPr bwMode="auto">
            <a:xfrm>
              <a:off x="4777294" y="3464550"/>
              <a:ext cx="16500" cy="220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5" name="Freeform 110">
              <a:extLst>
                <a:ext uri="{FF2B5EF4-FFF2-40B4-BE49-F238E27FC236}">
                  <a16:creationId xmlns:a16="http://schemas.microsoft.com/office/drawing/2014/main" id="{CE8AAF6C-644B-450D-8369-CDE2D039C5D8}"/>
                </a:ext>
              </a:extLst>
            </p:cNvPr>
            <p:cNvSpPr>
              <a:spLocks/>
            </p:cNvSpPr>
            <p:nvPr/>
          </p:nvSpPr>
          <p:spPr bwMode="auto">
            <a:xfrm>
              <a:off x="4212860" y="3837173"/>
              <a:ext cx="48812" cy="59812"/>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6" name="Freeform 111">
              <a:extLst>
                <a:ext uri="{FF2B5EF4-FFF2-40B4-BE49-F238E27FC236}">
                  <a16:creationId xmlns:a16="http://schemas.microsoft.com/office/drawing/2014/main" id="{CF38FC24-F0E6-4BA2-9CA1-BB237EFE9917}"/>
                </a:ext>
              </a:extLst>
            </p:cNvPr>
            <p:cNvSpPr>
              <a:spLocks/>
            </p:cNvSpPr>
            <p:nvPr/>
          </p:nvSpPr>
          <p:spPr bwMode="auto">
            <a:xfrm>
              <a:off x="4470671" y="3485863"/>
              <a:ext cx="196624" cy="193874"/>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7" name="Freeform 112">
              <a:extLst>
                <a:ext uri="{FF2B5EF4-FFF2-40B4-BE49-F238E27FC236}">
                  <a16:creationId xmlns:a16="http://schemas.microsoft.com/office/drawing/2014/main" id="{7C2C2379-33DF-481D-9F48-37CF7966EB66}"/>
                </a:ext>
              </a:extLst>
            </p:cNvPr>
            <p:cNvSpPr>
              <a:spLocks/>
            </p:cNvSpPr>
            <p:nvPr/>
          </p:nvSpPr>
          <p:spPr bwMode="auto">
            <a:xfrm>
              <a:off x="5360977" y="3818610"/>
              <a:ext cx="26813" cy="55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8" name="Freeform 113">
              <a:extLst>
                <a:ext uri="{FF2B5EF4-FFF2-40B4-BE49-F238E27FC236}">
                  <a16:creationId xmlns:a16="http://schemas.microsoft.com/office/drawing/2014/main" id="{6F76421D-1575-429F-98C2-A30E8EA2A2D5}"/>
                </a:ext>
              </a:extLst>
            </p:cNvPr>
            <p:cNvSpPr>
              <a:spLocks/>
            </p:cNvSpPr>
            <p:nvPr/>
          </p:nvSpPr>
          <p:spPr bwMode="auto">
            <a:xfrm>
              <a:off x="4683794" y="4368607"/>
              <a:ext cx="28875" cy="281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29" name="Freeform 114">
              <a:extLst>
                <a:ext uri="{FF2B5EF4-FFF2-40B4-BE49-F238E27FC236}">
                  <a16:creationId xmlns:a16="http://schemas.microsoft.com/office/drawing/2014/main" id="{F906A44C-E16D-4D82-ADA9-C40559EC13AE}"/>
                </a:ext>
              </a:extLst>
            </p:cNvPr>
            <p:cNvSpPr>
              <a:spLocks/>
            </p:cNvSpPr>
            <p:nvPr/>
          </p:nvSpPr>
          <p:spPr bwMode="auto">
            <a:xfrm>
              <a:off x="4577232" y="3160677"/>
              <a:ext cx="60500" cy="330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0" name="Freeform 115">
              <a:extLst>
                <a:ext uri="{FF2B5EF4-FFF2-40B4-BE49-F238E27FC236}">
                  <a16:creationId xmlns:a16="http://schemas.microsoft.com/office/drawing/2014/main" id="{996037C3-8F08-47B6-8A52-4B5754B90BF2}"/>
                </a:ext>
              </a:extLst>
            </p:cNvPr>
            <p:cNvSpPr>
              <a:spLocks/>
            </p:cNvSpPr>
            <p:nvPr/>
          </p:nvSpPr>
          <p:spPr bwMode="auto">
            <a:xfrm>
              <a:off x="4419108" y="3245926"/>
              <a:ext cx="6188" cy="96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1" name="Freeform 116">
              <a:extLst>
                <a:ext uri="{FF2B5EF4-FFF2-40B4-BE49-F238E27FC236}">
                  <a16:creationId xmlns:a16="http://schemas.microsoft.com/office/drawing/2014/main" id="{2829A2A4-FEAF-4B17-A747-DA7DCF259512}"/>
                </a:ext>
              </a:extLst>
            </p:cNvPr>
            <p:cNvSpPr>
              <a:spLocks/>
            </p:cNvSpPr>
            <p:nvPr/>
          </p:nvSpPr>
          <p:spPr bwMode="auto">
            <a:xfrm>
              <a:off x="4576545" y="3138677"/>
              <a:ext cx="74937" cy="323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2" name="Freeform 117">
              <a:extLst>
                <a:ext uri="{FF2B5EF4-FFF2-40B4-BE49-F238E27FC236}">
                  <a16:creationId xmlns:a16="http://schemas.microsoft.com/office/drawing/2014/main" id="{D60878F7-4D42-43EF-AE48-2833A893FA52}"/>
                </a:ext>
              </a:extLst>
            </p:cNvPr>
            <p:cNvSpPr>
              <a:spLocks/>
            </p:cNvSpPr>
            <p:nvPr/>
          </p:nvSpPr>
          <p:spPr bwMode="auto">
            <a:xfrm>
              <a:off x="4146173" y="3448738"/>
              <a:ext cx="197311" cy="204186"/>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3" name="Freeform 118">
              <a:extLst>
                <a:ext uri="{FF2B5EF4-FFF2-40B4-BE49-F238E27FC236}">
                  <a16:creationId xmlns:a16="http://schemas.microsoft.com/office/drawing/2014/main" id="{766CDDDA-CA64-4B39-A354-3317F3FEA280}"/>
                </a:ext>
              </a:extLst>
            </p:cNvPr>
            <p:cNvSpPr>
              <a:spLocks/>
            </p:cNvSpPr>
            <p:nvPr/>
          </p:nvSpPr>
          <p:spPr bwMode="auto">
            <a:xfrm>
              <a:off x="4652857" y="3269301"/>
              <a:ext cx="41250" cy="41937"/>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4" name="Freeform 119">
              <a:extLst>
                <a:ext uri="{FF2B5EF4-FFF2-40B4-BE49-F238E27FC236}">
                  <a16:creationId xmlns:a16="http://schemas.microsoft.com/office/drawing/2014/main" id="{462481EC-19D3-453C-B954-C571ED9EBFF1}"/>
                </a:ext>
              </a:extLst>
            </p:cNvPr>
            <p:cNvSpPr>
              <a:spLocks/>
            </p:cNvSpPr>
            <p:nvPr/>
          </p:nvSpPr>
          <p:spPr bwMode="auto">
            <a:xfrm>
              <a:off x="4891418" y="4131421"/>
              <a:ext cx="96937" cy="193186"/>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5" name="Freeform 120">
              <a:extLst>
                <a:ext uri="{FF2B5EF4-FFF2-40B4-BE49-F238E27FC236}">
                  <a16:creationId xmlns:a16="http://schemas.microsoft.com/office/drawing/2014/main" id="{3C565CD6-77E4-4416-ABA9-3616F37B1489}"/>
                </a:ext>
              </a:extLst>
            </p:cNvPr>
            <p:cNvSpPr>
              <a:spLocks/>
            </p:cNvSpPr>
            <p:nvPr/>
          </p:nvSpPr>
          <p:spPr bwMode="auto">
            <a:xfrm>
              <a:off x="2950618" y="3492050"/>
              <a:ext cx="331373" cy="259186"/>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6" name="Freeform 121">
              <a:extLst>
                <a:ext uri="{FF2B5EF4-FFF2-40B4-BE49-F238E27FC236}">
                  <a16:creationId xmlns:a16="http://schemas.microsoft.com/office/drawing/2014/main" id="{3E46598F-E098-4A98-803F-4D8C94ED0F1C}"/>
                </a:ext>
              </a:extLst>
            </p:cNvPr>
            <p:cNvSpPr>
              <a:spLocks/>
            </p:cNvSpPr>
            <p:nvPr/>
          </p:nvSpPr>
          <p:spPr bwMode="auto">
            <a:xfrm>
              <a:off x="4593045" y="3355926"/>
              <a:ext cx="28875" cy="20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7" name="Freeform 122">
              <a:extLst>
                <a:ext uri="{FF2B5EF4-FFF2-40B4-BE49-F238E27FC236}">
                  <a16:creationId xmlns:a16="http://schemas.microsoft.com/office/drawing/2014/main" id="{2B845376-8008-403A-99FB-CF7FA1F9118B}"/>
                </a:ext>
              </a:extLst>
            </p:cNvPr>
            <p:cNvSpPr>
              <a:spLocks/>
            </p:cNvSpPr>
            <p:nvPr/>
          </p:nvSpPr>
          <p:spPr bwMode="auto">
            <a:xfrm>
              <a:off x="4204610" y="3602737"/>
              <a:ext cx="205561" cy="212436"/>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8" name="Freeform 123">
              <a:extLst>
                <a:ext uri="{FF2B5EF4-FFF2-40B4-BE49-F238E27FC236}">
                  <a16:creationId xmlns:a16="http://schemas.microsoft.com/office/drawing/2014/main" id="{DEC3A3D3-B836-4679-AEEA-440F1EED6494}"/>
                </a:ext>
              </a:extLst>
            </p:cNvPr>
            <p:cNvSpPr>
              <a:spLocks/>
            </p:cNvSpPr>
            <p:nvPr/>
          </p:nvSpPr>
          <p:spPr bwMode="auto">
            <a:xfrm>
              <a:off x="5499164" y="3554612"/>
              <a:ext cx="109999" cy="262623"/>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39" name="Freeform 124">
              <a:extLst>
                <a:ext uri="{FF2B5EF4-FFF2-40B4-BE49-F238E27FC236}">
                  <a16:creationId xmlns:a16="http://schemas.microsoft.com/office/drawing/2014/main" id="{77E00515-F3F2-4C6E-A2AF-5F463BAEDAD3}"/>
                </a:ext>
              </a:extLst>
            </p:cNvPr>
            <p:cNvSpPr>
              <a:spLocks/>
            </p:cNvSpPr>
            <p:nvPr/>
          </p:nvSpPr>
          <p:spPr bwMode="auto">
            <a:xfrm>
              <a:off x="4568982" y="3338739"/>
              <a:ext cx="21313" cy="233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0" name="Freeform 125">
              <a:extLst>
                <a:ext uri="{FF2B5EF4-FFF2-40B4-BE49-F238E27FC236}">
                  <a16:creationId xmlns:a16="http://schemas.microsoft.com/office/drawing/2014/main" id="{EEA3C8E2-28C3-4510-BC48-C99F266F1FB6}"/>
                </a:ext>
              </a:extLst>
            </p:cNvPr>
            <p:cNvSpPr>
              <a:spLocks/>
            </p:cNvSpPr>
            <p:nvPr/>
          </p:nvSpPr>
          <p:spPr bwMode="auto">
            <a:xfrm>
              <a:off x="5324540" y="3219802"/>
              <a:ext cx="374685" cy="146437"/>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1" name="Freeform 126">
              <a:extLst>
                <a:ext uri="{FF2B5EF4-FFF2-40B4-BE49-F238E27FC236}">
                  <a16:creationId xmlns:a16="http://schemas.microsoft.com/office/drawing/2014/main" id="{31AB154A-4735-4AFA-AB9D-6103CC23F365}"/>
                </a:ext>
              </a:extLst>
            </p:cNvPr>
            <p:cNvSpPr>
              <a:spLocks/>
            </p:cNvSpPr>
            <p:nvPr/>
          </p:nvSpPr>
          <p:spPr bwMode="auto">
            <a:xfrm>
              <a:off x="4734669" y="4106671"/>
              <a:ext cx="132687" cy="234436"/>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2" name="Freeform 127">
              <a:extLst>
                <a:ext uri="{FF2B5EF4-FFF2-40B4-BE49-F238E27FC236}">
                  <a16:creationId xmlns:a16="http://schemas.microsoft.com/office/drawing/2014/main" id="{2A0873B7-74D6-4067-9637-1B7377995A01}"/>
                </a:ext>
              </a:extLst>
            </p:cNvPr>
            <p:cNvSpPr>
              <a:spLocks/>
            </p:cNvSpPr>
            <p:nvPr/>
          </p:nvSpPr>
          <p:spPr bwMode="auto">
            <a:xfrm>
              <a:off x="4145485" y="3567674"/>
              <a:ext cx="150562" cy="182874"/>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3" name="Freeform 128">
              <a:extLst>
                <a:ext uri="{FF2B5EF4-FFF2-40B4-BE49-F238E27FC236}">
                  <a16:creationId xmlns:a16="http://schemas.microsoft.com/office/drawing/2014/main" id="{A0194BD3-AAF3-4296-A71D-8E632786E48B}"/>
                </a:ext>
              </a:extLst>
            </p:cNvPr>
            <p:cNvSpPr>
              <a:spLocks/>
            </p:cNvSpPr>
            <p:nvPr/>
          </p:nvSpPr>
          <p:spPr bwMode="auto">
            <a:xfrm>
              <a:off x="4766294" y="4090859"/>
              <a:ext cx="37125" cy="107937"/>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4" name="Freeform 129">
              <a:extLst>
                <a:ext uri="{FF2B5EF4-FFF2-40B4-BE49-F238E27FC236}">
                  <a16:creationId xmlns:a16="http://schemas.microsoft.com/office/drawing/2014/main" id="{00232C18-F7C8-4749-BD83-1300C56654EE}"/>
                </a:ext>
              </a:extLst>
            </p:cNvPr>
            <p:cNvSpPr>
              <a:spLocks noEditPoints="1"/>
            </p:cNvSpPr>
            <p:nvPr/>
          </p:nvSpPr>
          <p:spPr bwMode="auto">
            <a:xfrm>
              <a:off x="5618788" y="3860548"/>
              <a:ext cx="241311" cy="87312"/>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5" name="Freeform 130">
              <a:extLst>
                <a:ext uri="{FF2B5EF4-FFF2-40B4-BE49-F238E27FC236}">
                  <a16:creationId xmlns:a16="http://schemas.microsoft.com/office/drawing/2014/main" id="{DEA72FB5-710E-429B-A181-645747EE2720}"/>
                </a:ext>
              </a:extLst>
            </p:cNvPr>
            <p:cNvSpPr>
              <a:spLocks/>
            </p:cNvSpPr>
            <p:nvPr/>
          </p:nvSpPr>
          <p:spPr bwMode="auto">
            <a:xfrm>
              <a:off x="4502983" y="4200858"/>
              <a:ext cx="166374" cy="173249"/>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6" name="Freeform 131">
              <a:extLst>
                <a:ext uri="{FF2B5EF4-FFF2-40B4-BE49-F238E27FC236}">
                  <a16:creationId xmlns:a16="http://schemas.microsoft.com/office/drawing/2014/main" id="{1A9FE6DC-4A0C-4D89-9BEF-A0DCAAF01DE6}"/>
                </a:ext>
              </a:extLst>
            </p:cNvPr>
            <p:cNvSpPr>
              <a:spLocks/>
            </p:cNvSpPr>
            <p:nvPr/>
          </p:nvSpPr>
          <p:spPr bwMode="auto">
            <a:xfrm>
              <a:off x="6392221" y="4246233"/>
              <a:ext cx="29563" cy="330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7" name="Freeform 132">
              <a:extLst>
                <a:ext uri="{FF2B5EF4-FFF2-40B4-BE49-F238E27FC236}">
                  <a16:creationId xmlns:a16="http://schemas.microsoft.com/office/drawing/2014/main" id="{D8414B41-8589-4559-BC76-D4B205D50075}"/>
                </a:ext>
              </a:extLst>
            </p:cNvPr>
            <p:cNvSpPr>
              <a:spLocks/>
            </p:cNvSpPr>
            <p:nvPr/>
          </p:nvSpPr>
          <p:spPr bwMode="auto">
            <a:xfrm>
              <a:off x="4360671" y="3624049"/>
              <a:ext cx="193186" cy="168437"/>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8" name="Freeform 133">
              <a:extLst>
                <a:ext uri="{FF2B5EF4-FFF2-40B4-BE49-F238E27FC236}">
                  <a16:creationId xmlns:a16="http://schemas.microsoft.com/office/drawing/2014/main" id="{00793001-ED80-4FA3-9989-1C670B93FEB7}"/>
                </a:ext>
              </a:extLst>
            </p:cNvPr>
            <p:cNvSpPr>
              <a:spLocks/>
            </p:cNvSpPr>
            <p:nvPr/>
          </p:nvSpPr>
          <p:spPr bwMode="auto">
            <a:xfrm>
              <a:off x="4390921" y="3760861"/>
              <a:ext cx="148499" cy="137499"/>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49" name="Freeform 134">
              <a:extLst>
                <a:ext uri="{FF2B5EF4-FFF2-40B4-BE49-F238E27FC236}">
                  <a16:creationId xmlns:a16="http://schemas.microsoft.com/office/drawing/2014/main" id="{37F8F320-E4DC-491E-9A2B-9A4D9F7D8FC9}"/>
                </a:ext>
              </a:extLst>
            </p:cNvPr>
            <p:cNvSpPr>
              <a:spLocks/>
            </p:cNvSpPr>
            <p:nvPr/>
          </p:nvSpPr>
          <p:spPr bwMode="auto">
            <a:xfrm>
              <a:off x="3257241" y="3744361"/>
              <a:ext cx="59125" cy="61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0" name="Freeform 135">
              <a:extLst>
                <a:ext uri="{FF2B5EF4-FFF2-40B4-BE49-F238E27FC236}">
                  <a16:creationId xmlns:a16="http://schemas.microsoft.com/office/drawing/2014/main" id="{26B681B2-8FD2-4EA8-8998-AF7301DE10C5}"/>
                </a:ext>
              </a:extLst>
            </p:cNvPr>
            <p:cNvSpPr>
              <a:spLocks/>
            </p:cNvSpPr>
            <p:nvPr/>
          </p:nvSpPr>
          <p:spPr bwMode="auto">
            <a:xfrm>
              <a:off x="4392984" y="3199864"/>
              <a:ext cx="39875" cy="371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1" name="Freeform 136">
              <a:extLst>
                <a:ext uri="{FF2B5EF4-FFF2-40B4-BE49-F238E27FC236}">
                  <a16:creationId xmlns:a16="http://schemas.microsoft.com/office/drawing/2014/main" id="{E620BA34-432F-41F0-8FC3-86012BC8391E}"/>
                </a:ext>
              </a:extLst>
            </p:cNvPr>
            <p:cNvSpPr>
              <a:spLocks/>
            </p:cNvSpPr>
            <p:nvPr/>
          </p:nvSpPr>
          <p:spPr bwMode="auto">
            <a:xfrm>
              <a:off x="4406046" y="2971616"/>
              <a:ext cx="233748" cy="165687"/>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2" name="Freeform 137">
              <a:extLst>
                <a:ext uri="{FF2B5EF4-FFF2-40B4-BE49-F238E27FC236}">
                  <a16:creationId xmlns:a16="http://schemas.microsoft.com/office/drawing/2014/main" id="{87D729A2-0B81-4A92-B313-E0364AA33729}"/>
                </a:ext>
              </a:extLst>
            </p:cNvPr>
            <p:cNvSpPr>
              <a:spLocks/>
            </p:cNvSpPr>
            <p:nvPr/>
          </p:nvSpPr>
          <p:spPr bwMode="auto">
            <a:xfrm>
              <a:off x="4524983" y="2893241"/>
              <a:ext cx="33000" cy="103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3" name="Freeform 138">
              <a:extLst>
                <a:ext uri="{FF2B5EF4-FFF2-40B4-BE49-F238E27FC236}">
                  <a16:creationId xmlns:a16="http://schemas.microsoft.com/office/drawing/2014/main" id="{30312872-1990-4C4F-8ABD-0584026B02F5}"/>
                </a:ext>
              </a:extLst>
            </p:cNvPr>
            <p:cNvSpPr>
              <a:spLocks/>
            </p:cNvSpPr>
            <p:nvPr/>
          </p:nvSpPr>
          <p:spPr bwMode="auto">
            <a:xfrm>
              <a:off x="4439733" y="2878117"/>
              <a:ext cx="89374" cy="323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4" name="Freeform 139">
              <a:extLst>
                <a:ext uri="{FF2B5EF4-FFF2-40B4-BE49-F238E27FC236}">
                  <a16:creationId xmlns:a16="http://schemas.microsoft.com/office/drawing/2014/main" id="{59FE2F2E-133D-4E2A-A95F-A22A9A5BD11A}"/>
                </a:ext>
              </a:extLst>
            </p:cNvPr>
            <p:cNvSpPr>
              <a:spLocks/>
            </p:cNvSpPr>
            <p:nvPr/>
          </p:nvSpPr>
          <p:spPr bwMode="auto">
            <a:xfrm>
              <a:off x="4492671" y="2872617"/>
              <a:ext cx="79749" cy="116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5" name="Freeform 140">
              <a:extLst>
                <a:ext uri="{FF2B5EF4-FFF2-40B4-BE49-F238E27FC236}">
                  <a16:creationId xmlns:a16="http://schemas.microsoft.com/office/drawing/2014/main" id="{3EA5D2A9-18B2-4F78-A3D0-D0C010E78B14}"/>
                </a:ext>
              </a:extLst>
            </p:cNvPr>
            <p:cNvSpPr>
              <a:spLocks/>
            </p:cNvSpPr>
            <p:nvPr/>
          </p:nvSpPr>
          <p:spPr bwMode="auto">
            <a:xfrm>
              <a:off x="5330040" y="3525050"/>
              <a:ext cx="104499" cy="57062"/>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6" name="Freeform 141">
              <a:extLst>
                <a:ext uri="{FF2B5EF4-FFF2-40B4-BE49-F238E27FC236}">
                  <a16:creationId xmlns:a16="http://schemas.microsoft.com/office/drawing/2014/main" id="{BCDA318F-0691-44EF-9858-6057CE7791F0}"/>
                </a:ext>
              </a:extLst>
            </p:cNvPr>
            <p:cNvSpPr>
              <a:spLocks noEditPoints="1"/>
            </p:cNvSpPr>
            <p:nvPr/>
          </p:nvSpPr>
          <p:spPr bwMode="auto">
            <a:xfrm>
              <a:off x="6232034" y="4451106"/>
              <a:ext cx="224124" cy="172562"/>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7" name="Freeform 142">
              <a:extLst>
                <a:ext uri="{FF2B5EF4-FFF2-40B4-BE49-F238E27FC236}">
                  <a16:creationId xmlns:a16="http://schemas.microsoft.com/office/drawing/2014/main" id="{3300B636-94B4-42C0-BD4E-BFD29C6910FD}"/>
                </a:ext>
              </a:extLst>
            </p:cNvPr>
            <p:cNvSpPr>
              <a:spLocks/>
            </p:cNvSpPr>
            <p:nvPr/>
          </p:nvSpPr>
          <p:spPr bwMode="auto">
            <a:xfrm>
              <a:off x="5003480" y="3603424"/>
              <a:ext cx="92124" cy="118249"/>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8" name="Freeform 143">
              <a:extLst>
                <a:ext uri="{FF2B5EF4-FFF2-40B4-BE49-F238E27FC236}">
                  <a16:creationId xmlns:a16="http://schemas.microsoft.com/office/drawing/2014/main" id="{F2400C9B-DC5E-4FD0-AEFA-9F11C5466024}"/>
                </a:ext>
              </a:extLst>
            </p:cNvPr>
            <p:cNvSpPr>
              <a:spLocks/>
            </p:cNvSpPr>
            <p:nvPr/>
          </p:nvSpPr>
          <p:spPr bwMode="auto">
            <a:xfrm>
              <a:off x="5094229" y="3429488"/>
              <a:ext cx="186312" cy="191124"/>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59" name="Freeform 144">
              <a:extLst>
                <a:ext uri="{FF2B5EF4-FFF2-40B4-BE49-F238E27FC236}">
                  <a16:creationId xmlns:a16="http://schemas.microsoft.com/office/drawing/2014/main" id="{99F9A0B5-B321-4013-9835-C1B9E26A6A93}"/>
                </a:ext>
              </a:extLst>
            </p:cNvPr>
            <p:cNvSpPr>
              <a:spLocks/>
            </p:cNvSpPr>
            <p:nvPr/>
          </p:nvSpPr>
          <p:spPr bwMode="auto">
            <a:xfrm>
              <a:off x="3311553" y="3822048"/>
              <a:ext cx="72187" cy="33687"/>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0" name="Freeform 145">
              <a:extLst>
                <a:ext uri="{FF2B5EF4-FFF2-40B4-BE49-F238E27FC236}">
                  <a16:creationId xmlns:a16="http://schemas.microsoft.com/office/drawing/2014/main" id="{5BE63F96-D60A-4467-A34D-454BF1E66E6C}"/>
                </a:ext>
              </a:extLst>
            </p:cNvPr>
            <p:cNvSpPr>
              <a:spLocks/>
            </p:cNvSpPr>
            <p:nvPr/>
          </p:nvSpPr>
          <p:spPr bwMode="auto">
            <a:xfrm>
              <a:off x="3329428" y="3960234"/>
              <a:ext cx="166374" cy="261248"/>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1" name="Freeform 146">
              <a:extLst>
                <a:ext uri="{FF2B5EF4-FFF2-40B4-BE49-F238E27FC236}">
                  <a16:creationId xmlns:a16="http://schemas.microsoft.com/office/drawing/2014/main" id="{E5383DB6-2759-41EF-8B70-127F369B2874}"/>
                </a:ext>
              </a:extLst>
            </p:cNvPr>
            <p:cNvSpPr>
              <a:spLocks noEditPoints="1"/>
            </p:cNvSpPr>
            <p:nvPr/>
          </p:nvSpPr>
          <p:spPr bwMode="auto">
            <a:xfrm>
              <a:off x="5832599" y="3694861"/>
              <a:ext cx="118937" cy="184249"/>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2" name="Freeform 147">
              <a:extLst>
                <a:ext uri="{FF2B5EF4-FFF2-40B4-BE49-F238E27FC236}">
                  <a16:creationId xmlns:a16="http://schemas.microsoft.com/office/drawing/2014/main" id="{E45D5374-D3B5-47DF-8B54-A23AD0587DE8}"/>
                </a:ext>
              </a:extLst>
            </p:cNvPr>
            <p:cNvSpPr>
              <a:spLocks/>
            </p:cNvSpPr>
            <p:nvPr/>
          </p:nvSpPr>
          <p:spPr bwMode="auto">
            <a:xfrm>
              <a:off x="6306284" y="4031047"/>
              <a:ext cx="17875" cy="268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3" name="Freeform 148">
              <a:extLst>
                <a:ext uri="{FF2B5EF4-FFF2-40B4-BE49-F238E27FC236}">
                  <a16:creationId xmlns:a16="http://schemas.microsoft.com/office/drawing/2014/main" id="{3F56730C-0106-4E72-95C5-FA15C8DB17C6}"/>
                </a:ext>
              </a:extLst>
            </p:cNvPr>
            <p:cNvSpPr>
              <a:spLocks/>
            </p:cNvSpPr>
            <p:nvPr/>
          </p:nvSpPr>
          <p:spPr bwMode="auto">
            <a:xfrm>
              <a:off x="6227909" y="4018672"/>
              <a:ext cx="51562" cy="309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4" name="Freeform 149">
              <a:extLst>
                <a:ext uri="{FF2B5EF4-FFF2-40B4-BE49-F238E27FC236}">
                  <a16:creationId xmlns:a16="http://schemas.microsoft.com/office/drawing/2014/main" id="{C757D2BA-0C7E-450E-BB95-D29398506DEF}"/>
                </a:ext>
              </a:extLst>
            </p:cNvPr>
            <p:cNvSpPr>
              <a:spLocks/>
            </p:cNvSpPr>
            <p:nvPr/>
          </p:nvSpPr>
          <p:spPr bwMode="auto">
            <a:xfrm>
              <a:off x="6132347" y="3995984"/>
              <a:ext cx="120999" cy="115499"/>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5" name="Freeform 150">
              <a:extLst>
                <a:ext uri="{FF2B5EF4-FFF2-40B4-BE49-F238E27FC236}">
                  <a16:creationId xmlns:a16="http://schemas.microsoft.com/office/drawing/2014/main" id="{5BCE470F-C7E4-42BC-8AED-999FEF936930}"/>
                </a:ext>
              </a:extLst>
            </p:cNvPr>
            <p:cNvSpPr>
              <a:spLocks/>
            </p:cNvSpPr>
            <p:nvPr/>
          </p:nvSpPr>
          <p:spPr bwMode="auto">
            <a:xfrm>
              <a:off x="6259534" y="3994609"/>
              <a:ext cx="30250" cy="323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6" name="Freeform 151">
              <a:extLst>
                <a:ext uri="{FF2B5EF4-FFF2-40B4-BE49-F238E27FC236}">
                  <a16:creationId xmlns:a16="http://schemas.microsoft.com/office/drawing/2014/main" id="{40BB4D61-DF31-46FA-8FD7-B7F02BA47C08}"/>
                </a:ext>
              </a:extLst>
            </p:cNvPr>
            <p:cNvSpPr>
              <a:spLocks/>
            </p:cNvSpPr>
            <p:nvPr/>
          </p:nvSpPr>
          <p:spPr bwMode="auto">
            <a:xfrm>
              <a:off x="4507796" y="3181302"/>
              <a:ext cx="111374" cy="80437"/>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7" name="Freeform 152">
              <a:extLst>
                <a:ext uri="{FF2B5EF4-FFF2-40B4-BE49-F238E27FC236}">
                  <a16:creationId xmlns:a16="http://schemas.microsoft.com/office/drawing/2014/main" id="{5EA6FCDE-B6CC-4CA4-97A7-68E55B1B9539}"/>
                </a:ext>
              </a:extLst>
            </p:cNvPr>
            <p:cNvSpPr>
              <a:spLocks/>
            </p:cNvSpPr>
            <p:nvPr/>
          </p:nvSpPr>
          <p:spPr bwMode="auto">
            <a:xfrm>
              <a:off x="3519864" y="3694861"/>
              <a:ext cx="20625" cy="75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8" name="Freeform 153">
              <a:extLst>
                <a:ext uri="{FF2B5EF4-FFF2-40B4-BE49-F238E27FC236}">
                  <a16:creationId xmlns:a16="http://schemas.microsoft.com/office/drawing/2014/main" id="{938F49AF-E128-40F0-A8E3-39CDE1C25636}"/>
                </a:ext>
              </a:extLst>
            </p:cNvPr>
            <p:cNvSpPr>
              <a:spLocks/>
            </p:cNvSpPr>
            <p:nvPr/>
          </p:nvSpPr>
          <p:spPr bwMode="auto">
            <a:xfrm>
              <a:off x="5803037" y="3346301"/>
              <a:ext cx="58437" cy="75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69" name="Freeform 154">
              <a:extLst>
                <a:ext uri="{FF2B5EF4-FFF2-40B4-BE49-F238E27FC236}">
                  <a16:creationId xmlns:a16="http://schemas.microsoft.com/office/drawing/2014/main" id="{D0B2DD81-08CF-44DA-9F99-DB59D3D8CD33}"/>
                </a:ext>
              </a:extLst>
            </p:cNvPr>
            <p:cNvSpPr>
              <a:spLocks/>
            </p:cNvSpPr>
            <p:nvPr/>
          </p:nvSpPr>
          <p:spPr bwMode="auto">
            <a:xfrm>
              <a:off x="4245172" y="3355926"/>
              <a:ext cx="37812" cy="77687"/>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0" name="Freeform 155">
              <a:extLst>
                <a:ext uri="{FF2B5EF4-FFF2-40B4-BE49-F238E27FC236}">
                  <a16:creationId xmlns:a16="http://schemas.microsoft.com/office/drawing/2014/main" id="{9736F5A3-EF2B-4ECD-AF3C-76B0D9D1C1D5}"/>
                </a:ext>
              </a:extLst>
            </p:cNvPr>
            <p:cNvSpPr>
              <a:spLocks/>
            </p:cNvSpPr>
            <p:nvPr/>
          </p:nvSpPr>
          <p:spPr bwMode="auto">
            <a:xfrm>
              <a:off x="3582426" y="4235233"/>
              <a:ext cx="107249" cy="117562"/>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1" name="Freeform 156">
              <a:extLst>
                <a:ext uri="{FF2B5EF4-FFF2-40B4-BE49-F238E27FC236}">
                  <a16:creationId xmlns:a16="http://schemas.microsoft.com/office/drawing/2014/main" id="{7EA20E04-B619-40FB-AB77-667315E8C599}"/>
                </a:ext>
              </a:extLst>
            </p:cNvPr>
            <p:cNvSpPr>
              <a:spLocks/>
            </p:cNvSpPr>
            <p:nvPr/>
          </p:nvSpPr>
          <p:spPr bwMode="auto">
            <a:xfrm>
              <a:off x="4777294" y="3494800"/>
              <a:ext cx="7563" cy="165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2" name="Freeform 157">
              <a:extLst>
                <a:ext uri="{FF2B5EF4-FFF2-40B4-BE49-F238E27FC236}">
                  <a16:creationId xmlns:a16="http://schemas.microsoft.com/office/drawing/2014/main" id="{52FBBA7F-C39A-4686-AB0B-F7969F9D4454}"/>
                </a:ext>
              </a:extLst>
            </p:cNvPr>
            <p:cNvSpPr>
              <a:spLocks/>
            </p:cNvSpPr>
            <p:nvPr/>
          </p:nvSpPr>
          <p:spPr bwMode="auto">
            <a:xfrm>
              <a:off x="4978730" y="3586237"/>
              <a:ext cx="11688" cy="220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3" name="Freeform 158">
              <a:extLst>
                <a:ext uri="{FF2B5EF4-FFF2-40B4-BE49-F238E27FC236}">
                  <a16:creationId xmlns:a16="http://schemas.microsoft.com/office/drawing/2014/main" id="{60EF9C1C-ED05-41CE-93FF-1411431F020B}"/>
                </a:ext>
              </a:extLst>
            </p:cNvPr>
            <p:cNvSpPr>
              <a:spLocks/>
            </p:cNvSpPr>
            <p:nvPr/>
          </p:nvSpPr>
          <p:spPr bwMode="auto">
            <a:xfrm>
              <a:off x="4584107" y="3272739"/>
              <a:ext cx="108624" cy="63937"/>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4" name="Freeform 159">
              <a:extLst>
                <a:ext uri="{FF2B5EF4-FFF2-40B4-BE49-F238E27FC236}">
                  <a16:creationId xmlns:a16="http://schemas.microsoft.com/office/drawing/2014/main" id="{FFCC758B-EB48-432E-8DC9-250136A04079}"/>
                </a:ext>
              </a:extLst>
            </p:cNvPr>
            <p:cNvSpPr>
              <a:spLocks/>
            </p:cNvSpPr>
            <p:nvPr/>
          </p:nvSpPr>
          <p:spPr bwMode="auto">
            <a:xfrm>
              <a:off x="5869037" y="3187489"/>
              <a:ext cx="103124" cy="116874"/>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5" name="Freeform 160">
              <a:extLst>
                <a:ext uri="{FF2B5EF4-FFF2-40B4-BE49-F238E27FC236}">
                  <a16:creationId xmlns:a16="http://schemas.microsoft.com/office/drawing/2014/main" id="{507ADEBC-EEEA-4805-BDAF-FEEBF71A576A}"/>
                </a:ext>
              </a:extLst>
            </p:cNvPr>
            <p:cNvSpPr>
              <a:spLocks/>
            </p:cNvSpPr>
            <p:nvPr/>
          </p:nvSpPr>
          <p:spPr bwMode="auto">
            <a:xfrm>
              <a:off x="4565545" y="3176490"/>
              <a:ext cx="33000" cy="116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6" name="Freeform 161">
              <a:extLst>
                <a:ext uri="{FF2B5EF4-FFF2-40B4-BE49-F238E27FC236}">
                  <a16:creationId xmlns:a16="http://schemas.microsoft.com/office/drawing/2014/main" id="{69B24279-1C9D-43C2-B660-607C8F927121}"/>
                </a:ext>
              </a:extLst>
            </p:cNvPr>
            <p:cNvSpPr>
              <a:spLocks/>
            </p:cNvSpPr>
            <p:nvPr/>
          </p:nvSpPr>
          <p:spPr bwMode="auto">
            <a:xfrm>
              <a:off x="5568601" y="2941366"/>
              <a:ext cx="35062" cy="75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7" name="Freeform 162">
              <a:extLst>
                <a:ext uri="{FF2B5EF4-FFF2-40B4-BE49-F238E27FC236}">
                  <a16:creationId xmlns:a16="http://schemas.microsoft.com/office/drawing/2014/main" id="{76B69900-66AA-404C-A365-27F018840063}"/>
                </a:ext>
              </a:extLst>
            </p:cNvPr>
            <p:cNvSpPr>
              <a:spLocks/>
            </p:cNvSpPr>
            <p:nvPr/>
          </p:nvSpPr>
          <p:spPr bwMode="auto">
            <a:xfrm>
              <a:off x="5587851" y="2923491"/>
              <a:ext cx="44000" cy="89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8" name="Freeform 163">
              <a:extLst>
                <a:ext uri="{FF2B5EF4-FFF2-40B4-BE49-F238E27FC236}">
                  <a16:creationId xmlns:a16="http://schemas.microsoft.com/office/drawing/2014/main" id="{3534AE8E-8287-4AC8-A3C7-C7511FD70601}"/>
                </a:ext>
              </a:extLst>
            </p:cNvPr>
            <p:cNvSpPr>
              <a:spLocks/>
            </p:cNvSpPr>
            <p:nvPr/>
          </p:nvSpPr>
          <p:spPr bwMode="auto">
            <a:xfrm>
              <a:off x="5506039" y="2916616"/>
              <a:ext cx="76312" cy="165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79" name="Freeform 164">
              <a:extLst>
                <a:ext uri="{FF2B5EF4-FFF2-40B4-BE49-F238E27FC236}">
                  <a16:creationId xmlns:a16="http://schemas.microsoft.com/office/drawing/2014/main" id="{23965BF0-1349-4B7B-A3B8-C45C15B8B637}"/>
                </a:ext>
              </a:extLst>
            </p:cNvPr>
            <p:cNvSpPr>
              <a:spLocks/>
            </p:cNvSpPr>
            <p:nvPr/>
          </p:nvSpPr>
          <p:spPr bwMode="auto">
            <a:xfrm>
              <a:off x="4810981" y="2908366"/>
              <a:ext cx="116187" cy="69437"/>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0" name="Freeform 165">
              <a:extLst>
                <a:ext uri="{FF2B5EF4-FFF2-40B4-BE49-F238E27FC236}">
                  <a16:creationId xmlns:a16="http://schemas.microsoft.com/office/drawing/2014/main" id="{BBB17732-9ABC-41CD-BE98-C20C78E99103}"/>
                </a:ext>
              </a:extLst>
            </p:cNvPr>
            <p:cNvSpPr>
              <a:spLocks/>
            </p:cNvSpPr>
            <p:nvPr/>
          </p:nvSpPr>
          <p:spPr bwMode="auto">
            <a:xfrm>
              <a:off x="5162979" y="2884304"/>
              <a:ext cx="42625" cy="144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1" name="Freeform 166">
              <a:extLst>
                <a:ext uri="{FF2B5EF4-FFF2-40B4-BE49-F238E27FC236}">
                  <a16:creationId xmlns:a16="http://schemas.microsoft.com/office/drawing/2014/main" id="{7B31D7AD-FE6A-4B7D-A259-C469C61AF2DD}"/>
                </a:ext>
              </a:extLst>
            </p:cNvPr>
            <p:cNvSpPr>
              <a:spLocks/>
            </p:cNvSpPr>
            <p:nvPr/>
          </p:nvSpPr>
          <p:spPr bwMode="auto">
            <a:xfrm>
              <a:off x="4706482" y="2869867"/>
              <a:ext cx="51562" cy="82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2" name="Freeform 167">
              <a:extLst>
                <a:ext uri="{FF2B5EF4-FFF2-40B4-BE49-F238E27FC236}">
                  <a16:creationId xmlns:a16="http://schemas.microsoft.com/office/drawing/2014/main" id="{47C49293-ECF2-4F4D-A64C-B60D86BAE790}"/>
                </a:ext>
              </a:extLst>
            </p:cNvPr>
            <p:cNvSpPr>
              <a:spLocks/>
            </p:cNvSpPr>
            <p:nvPr/>
          </p:nvSpPr>
          <p:spPr bwMode="auto">
            <a:xfrm>
              <a:off x="5070854" y="2867117"/>
              <a:ext cx="85937" cy="233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3" name="Freeform 168">
              <a:extLst>
                <a:ext uri="{FF2B5EF4-FFF2-40B4-BE49-F238E27FC236}">
                  <a16:creationId xmlns:a16="http://schemas.microsoft.com/office/drawing/2014/main" id="{D1E11B4E-F6DE-4473-9D8D-8C664FEA71B8}"/>
                </a:ext>
              </a:extLst>
            </p:cNvPr>
            <p:cNvSpPr>
              <a:spLocks/>
            </p:cNvSpPr>
            <p:nvPr/>
          </p:nvSpPr>
          <p:spPr bwMode="auto">
            <a:xfrm>
              <a:off x="4723669" y="3975359"/>
              <a:ext cx="22688" cy="254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4" name="Freeform 169">
              <a:extLst>
                <a:ext uri="{FF2B5EF4-FFF2-40B4-BE49-F238E27FC236}">
                  <a16:creationId xmlns:a16="http://schemas.microsoft.com/office/drawing/2014/main" id="{8084FF13-B67B-4B51-8432-67DBB45101AC}"/>
                </a:ext>
              </a:extLst>
            </p:cNvPr>
            <p:cNvSpPr>
              <a:spLocks/>
            </p:cNvSpPr>
            <p:nvPr/>
          </p:nvSpPr>
          <p:spPr bwMode="auto">
            <a:xfrm>
              <a:off x="4145485" y="3564237"/>
              <a:ext cx="105874" cy="94874"/>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5" name="Freeform 170">
              <a:extLst>
                <a:ext uri="{FF2B5EF4-FFF2-40B4-BE49-F238E27FC236}">
                  <a16:creationId xmlns:a16="http://schemas.microsoft.com/office/drawing/2014/main" id="{BFABB69F-7AC9-4A41-9085-BC488AD1036E}"/>
                </a:ext>
              </a:extLst>
            </p:cNvPr>
            <p:cNvSpPr>
              <a:spLocks/>
            </p:cNvSpPr>
            <p:nvPr/>
          </p:nvSpPr>
          <p:spPr bwMode="auto">
            <a:xfrm>
              <a:off x="4778669" y="3500300"/>
              <a:ext cx="266061" cy="225499"/>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6" name="Freeform 171">
              <a:extLst>
                <a:ext uri="{FF2B5EF4-FFF2-40B4-BE49-F238E27FC236}">
                  <a16:creationId xmlns:a16="http://schemas.microsoft.com/office/drawing/2014/main" id="{E674B91E-F77B-4D45-AC35-A48668AB1815}"/>
                </a:ext>
              </a:extLst>
            </p:cNvPr>
            <p:cNvSpPr>
              <a:spLocks/>
            </p:cNvSpPr>
            <p:nvPr/>
          </p:nvSpPr>
          <p:spPr bwMode="auto">
            <a:xfrm>
              <a:off x="4632232" y="3644674"/>
              <a:ext cx="202811" cy="191124"/>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7" name="Freeform 172">
              <a:extLst>
                <a:ext uri="{FF2B5EF4-FFF2-40B4-BE49-F238E27FC236}">
                  <a16:creationId xmlns:a16="http://schemas.microsoft.com/office/drawing/2014/main" id="{99FED0D5-F88F-4B2B-B0DA-0BD43505DC83}"/>
                </a:ext>
              </a:extLst>
            </p:cNvPr>
            <p:cNvSpPr>
              <a:spLocks/>
            </p:cNvSpPr>
            <p:nvPr/>
          </p:nvSpPr>
          <p:spPr bwMode="auto">
            <a:xfrm>
              <a:off x="4657670" y="3784236"/>
              <a:ext cx="144374" cy="125124"/>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8" name="Freeform 173">
              <a:extLst>
                <a:ext uri="{FF2B5EF4-FFF2-40B4-BE49-F238E27FC236}">
                  <a16:creationId xmlns:a16="http://schemas.microsoft.com/office/drawing/2014/main" id="{A9CCC5E2-4018-420C-81D8-5A53E2A73C68}"/>
                </a:ext>
              </a:extLst>
            </p:cNvPr>
            <p:cNvSpPr>
              <a:spLocks/>
            </p:cNvSpPr>
            <p:nvPr/>
          </p:nvSpPr>
          <p:spPr bwMode="auto">
            <a:xfrm>
              <a:off x="4135860" y="3722361"/>
              <a:ext cx="77000" cy="605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89" name="Freeform 174">
              <a:extLst>
                <a:ext uri="{FF2B5EF4-FFF2-40B4-BE49-F238E27FC236}">
                  <a16:creationId xmlns:a16="http://schemas.microsoft.com/office/drawing/2014/main" id="{6125A538-74A2-4D01-A7FC-3A69D5460B31}"/>
                </a:ext>
              </a:extLst>
            </p:cNvPr>
            <p:cNvSpPr>
              <a:spLocks/>
            </p:cNvSpPr>
            <p:nvPr/>
          </p:nvSpPr>
          <p:spPr bwMode="auto">
            <a:xfrm>
              <a:off x="6385346" y="4105296"/>
              <a:ext cx="12375" cy="82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0" name="Freeform 175">
              <a:extLst>
                <a:ext uri="{FF2B5EF4-FFF2-40B4-BE49-F238E27FC236}">
                  <a16:creationId xmlns:a16="http://schemas.microsoft.com/office/drawing/2014/main" id="{3A502D76-6FED-47E7-B1B3-64ACE4D6F747}"/>
                </a:ext>
              </a:extLst>
            </p:cNvPr>
            <p:cNvSpPr>
              <a:spLocks/>
            </p:cNvSpPr>
            <p:nvPr/>
          </p:nvSpPr>
          <p:spPr bwMode="auto">
            <a:xfrm>
              <a:off x="6365409" y="4091546"/>
              <a:ext cx="15125" cy="89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1" name="Freeform 176">
              <a:extLst>
                <a:ext uri="{FF2B5EF4-FFF2-40B4-BE49-F238E27FC236}">
                  <a16:creationId xmlns:a16="http://schemas.microsoft.com/office/drawing/2014/main" id="{B87F499B-EF29-4E55-825E-203B6E5C3CA0}"/>
                </a:ext>
              </a:extLst>
            </p:cNvPr>
            <p:cNvSpPr>
              <a:spLocks/>
            </p:cNvSpPr>
            <p:nvPr/>
          </p:nvSpPr>
          <p:spPr bwMode="auto">
            <a:xfrm>
              <a:off x="6379158" y="4077796"/>
              <a:ext cx="11688" cy="213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2" name="Freeform 177">
              <a:extLst>
                <a:ext uri="{FF2B5EF4-FFF2-40B4-BE49-F238E27FC236}">
                  <a16:creationId xmlns:a16="http://schemas.microsoft.com/office/drawing/2014/main" id="{76F335C4-EE22-42A0-BDD3-4FC425B37CCF}"/>
                </a:ext>
              </a:extLst>
            </p:cNvPr>
            <p:cNvSpPr>
              <a:spLocks/>
            </p:cNvSpPr>
            <p:nvPr/>
          </p:nvSpPr>
          <p:spPr bwMode="auto">
            <a:xfrm>
              <a:off x="6350971" y="4064046"/>
              <a:ext cx="19938" cy="171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3" name="Freeform 178">
              <a:extLst>
                <a:ext uri="{FF2B5EF4-FFF2-40B4-BE49-F238E27FC236}">
                  <a16:creationId xmlns:a16="http://schemas.microsoft.com/office/drawing/2014/main" id="{444A938D-D1A2-4630-AF26-74A3F67BD9B2}"/>
                </a:ext>
              </a:extLst>
            </p:cNvPr>
            <p:cNvSpPr>
              <a:spLocks/>
            </p:cNvSpPr>
            <p:nvPr/>
          </p:nvSpPr>
          <p:spPr bwMode="auto">
            <a:xfrm>
              <a:off x="6329659" y="4053047"/>
              <a:ext cx="12375" cy="116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4" name="Freeform 179">
              <a:extLst>
                <a:ext uri="{FF2B5EF4-FFF2-40B4-BE49-F238E27FC236}">
                  <a16:creationId xmlns:a16="http://schemas.microsoft.com/office/drawing/2014/main" id="{A10E8828-2200-4660-9BE0-F90780E6D058}"/>
                </a:ext>
              </a:extLst>
            </p:cNvPr>
            <p:cNvSpPr>
              <a:spLocks/>
            </p:cNvSpPr>
            <p:nvPr/>
          </p:nvSpPr>
          <p:spPr bwMode="auto">
            <a:xfrm>
              <a:off x="4190173" y="3815860"/>
              <a:ext cx="37812" cy="467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5" name="Freeform 180">
              <a:extLst>
                <a:ext uri="{FF2B5EF4-FFF2-40B4-BE49-F238E27FC236}">
                  <a16:creationId xmlns:a16="http://schemas.microsoft.com/office/drawing/2014/main" id="{B9A565F4-E922-427A-BA3F-6EAAEF93ABB9}"/>
                </a:ext>
              </a:extLst>
            </p:cNvPr>
            <p:cNvSpPr>
              <a:spLocks/>
            </p:cNvSpPr>
            <p:nvPr/>
          </p:nvSpPr>
          <p:spPr bwMode="auto">
            <a:xfrm>
              <a:off x="3227679" y="3753298"/>
              <a:ext cx="30250" cy="178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6" name="Freeform 181">
              <a:extLst>
                <a:ext uri="{FF2B5EF4-FFF2-40B4-BE49-F238E27FC236}">
                  <a16:creationId xmlns:a16="http://schemas.microsoft.com/office/drawing/2014/main" id="{280132E3-7C8F-431B-96A7-5ACA47FF1360}"/>
                </a:ext>
              </a:extLst>
            </p:cNvPr>
            <p:cNvSpPr>
              <a:spLocks/>
            </p:cNvSpPr>
            <p:nvPr/>
          </p:nvSpPr>
          <p:spPr bwMode="auto">
            <a:xfrm>
              <a:off x="4892105" y="3795236"/>
              <a:ext cx="80437" cy="495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7" name="Freeform 182">
              <a:extLst>
                <a:ext uri="{FF2B5EF4-FFF2-40B4-BE49-F238E27FC236}">
                  <a16:creationId xmlns:a16="http://schemas.microsoft.com/office/drawing/2014/main" id="{E2355813-EC81-4C99-9096-B4538A7B5AC1}"/>
                </a:ext>
              </a:extLst>
            </p:cNvPr>
            <p:cNvSpPr>
              <a:spLocks/>
            </p:cNvSpPr>
            <p:nvPr/>
          </p:nvSpPr>
          <p:spPr bwMode="auto">
            <a:xfrm>
              <a:off x="4874230" y="3787673"/>
              <a:ext cx="124437" cy="195249"/>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8" name="Freeform 183">
              <a:extLst>
                <a:ext uri="{FF2B5EF4-FFF2-40B4-BE49-F238E27FC236}">
                  <a16:creationId xmlns:a16="http://schemas.microsoft.com/office/drawing/2014/main" id="{2DF4E122-7204-4537-903E-C35930DFB9D2}"/>
                </a:ext>
              </a:extLst>
            </p:cNvPr>
            <p:cNvSpPr>
              <a:spLocks/>
            </p:cNvSpPr>
            <p:nvPr/>
          </p:nvSpPr>
          <p:spPr bwMode="auto">
            <a:xfrm>
              <a:off x="4568982" y="3301614"/>
              <a:ext cx="50875" cy="55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199" name="Freeform 184">
              <a:extLst>
                <a:ext uri="{FF2B5EF4-FFF2-40B4-BE49-F238E27FC236}">
                  <a16:creationId xmlns:a16="http://schemas.microsoft.com/office/drawing/2014/main" id="{2A0ED4B3-CE4A-43BF-BECD-383AD86EEAFC}"/>
                </a:ext>
              </a:extLst>
            </p:cNvPr>
            <p:cNvSpPr>
              <a:spLocks/>
            </p:cNvSpPr>
            <p:nvPr/>
          </p:nvSpPr>
          <p:spPr bwMode="auto">
            <a:xfrm>
              <a:off x="3624363" y="3872923"/>
              <a:ext cx="51562" cy="605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0" name="Freeform 185">
              <a:extLst>
                <a:ext uri="{FF2B5EF4-FFF2-40B4-BE49-F238E27FC236}">
                  <a16:creationId xmlns:a16="http://schemas.microsoft.com/office/drawing/2014/main" id="{73160E14-2E25-4E36-8DB2-C718D538B634}"/>
                </a:ext>
              </a:extLst>
            </p:cNvPr>
            <p:cNvSpPr>
              <a:spLocks/>
            </p:cNvSpPr>
            <p:nvPr/>
          </p:nvSpPr>
          <p:spPr bwMode="auto">
            <a:xfrm>
              <a:off x="4544233" y="3254176"/>
              <a:ext cx="61875" cy="247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1" name="Freeform 186">
              <a:extLst>
                <a:ext uri="{FF2B5EF4-FFF2-40B4-BE49-F238E27FC236}">
                  <a16:creationId xmlns:a16="http://schemas.microsoft.com/office/drawing/2014/main" id="{54026A5E-1700-444A-95BC-4A310BF30C82}"/>
                </a:ext>
              </a:extLst>
            </p:cNvPr>
            <p:cNvSpPr>
              <a:spLocks/>
            </p:cNvSpPr>
            <p:nvPr/>
          </p:nvSpPr>
          <p:spPr bwMode="auto">
            <a:xfrm>
              <a:off x="4511233" y="3291989"/>
              <a:ext cx="31625" cy="199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2" name="Freeform 187">
              <a:extLst>
                <a:ext uri="{FF2B5EF4-FFF2-40B4-BE49-F238E27FC236}">
                  <a16:creationId xmlns:a16="http://schemas.microsoft.com/office/drawing/2014/main" id="{42EE22B6-9FDB-4197-8502-52CB65295089}"/>
                </a:ext>
              </a:extLst>
            </p:cNvPr>
            <p:cNvSpPr>
              <a:spLocks/>
            </p:cNvSpPr>
            <p:nvPr/>
          </p:nvSpPr>
          <p:spPr bwMode="auto">
            <a:xfrm>
              <a:off x="4469296" y="2996366"/>
              <a:ext cx="114124" cy="178062"/>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3" name="Freeform 188">
              <a:extLst>
                <a:ext uri="{FF2B5EF4-FFF2-40B4-BE49-F238E27FC236}">
                  <a16:creationId xmlns:a16="http://schemas.microsoft.com/office/drawing/2014/main" id="{D2D1F807-E3F2-4503-A729-D0D06A098FD7}"/>
                </a:ext>
              </a:extLst>
            </p:cNvPr>
            <p:cNvSpPr>
              <a:spLocks/>
            </p:cNvSpPr>
            <p:nvPr/>
          </p:nvSpPr>
          <p:spPr bwMode="auto">
            <a:xfrm>
              <a:off x="4731919" y="4325295"/>
              <a:ext cx="16500" cy="233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4" name="Freeform 189">
              <a:extLst>
                <a:ext uri="{FF2B5EF4-FFF2-40B4-BE49-F238E27FC236}">
                  <a16:creationId xmlns:a16="http://schemas.microsoft.com/office/drawing/2014/main" id="{BEA10270-5818-481B-AC74-519B221A46F9}"/>
                </a:ext>
              </a:extLst>
            </p:cNvPr>
            <p:cNvSpPr>
              <a:spLocks/>
            </p:cNvSpPr>
            <p:nvPr/>
          </p:nvSpPr>
          <p:spPr bwMode="auto">
            <a:xfrm>
              <a:off x="4782794" y="3428113"/>
              <a:ext cx="72875" cy="69437"/>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5" name="Freeform 190">
              <a:extLst>
                <a:ext uri="{FF2B5EF4-FFF2-40B4-BE49-F238E27FC236}">
                  <a16:creationId xmlns:a16="http://schemas.microsoft.com/office/drawing/2014/main" id="{51120470-3441-4017-B7E2-40AA4B18C9BB}"/>
                </a:ext>
              </a:extLst>
            </p:cNvPr>
            <p:cNvSpPr>
              <a:spLocks/>
            </p:cNvSpPr>
            <p:nvPr/>
          </p:nvSpPr>
          <p:spPr bwMode="auto">
            <a:xfrm>
              <a:off x="4526358" y="3624737"/>
              <a:ext cx="129249" cy="228249"/>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6" name="Freeform 191">
              <a:extLst>
                <a:ext uri="{FF2B5EF4-FFF2-40B4-BE49-F238E27FC236}">
                  <a16:creationId xmlns:a16="http://schemas.microsoft.com/office/drawing/2014/main" id="{3597B890-BE60-498C-91D8-57E047964CC4}"/>
                </a:ext>
              </a:extLst>
            </p:cNvPr>
            <p:cNvSpPr>
              <a:spLocks/>
            </p:cNvSpPr>
            <p:nvPr/>
          </p:nvSpPr>
          <p:spPr bwMode="auto">
            <a:xfrm>
              <a:off x="4355859" y="3801423"/>
              <a:ext cx="24063" cy="728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7" name="Freeform 192">
              <a:extLst>
                <a:ext uri="{FF2B5EF4-FFF2-40B4-BE49-F238E27FC236}">
                  <a16:creationId xmlns:a16="http://schemas.microsoft.com/office/drawing/2014/main" id="{F36E822F-B6FB-4D24-8251-A45B07535BE1}"/>
                </a:ext>
              </a:extLst>
            </p:cNvPr>
            <p:cNvSpPr>
              <a:spLocks/>
            </p:cNvSpPr>
            <p:nvPr/>
          </p:nvSpPr>
          <p:spPr bwMode="auto">
            <a:xfrm>
              <a:off x="5568601" y="3667361"/>
              <a:ext cx="109312" cy="210374"/>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8" name="Freeform 193">
              <a:extLst>
                <a:ext uri="{FF2B5EF4-FFF2-40B4-BE49-F238E27FC236}">
                  <a16:creationId xmlns:a16="http://schemas.microsoft.com/office/drawing/2014/main" id="{AB7997CB-17AD-40FE-A300-CE9DEBBF64E5}"/>
                </a:ext>
              </a:extLst>
            </p:cNvPr>
            <p:cNvSpPr>
              <a:spLocks/>
            </p:cNvSpPr>
            <p:nvPr/>
          </p:nvSpPr>
          <p:spPr bwMode="auto">
            <a:xfrm>
              <a:off x="5145104" y="3374488"/>
              <a:ext cx="94874" cy="605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09" name="Freeform 194">
              <a:extLst>
                <a:ext uri="{FF2B5EF4-FFF2-40B4-BE49-F238E27FC236}">
                  <a16:creationId xmlns:a16="http://schemas.microsoft.com/office/drawing/2014/main" id="{649A5553-602B-43B5-8DC6-C9CD4BDA22AC}"/>
                </a:ext>
              </a:extLst>
            </p:cNvPr>
            <p:cNvSpPr>
              <a:spLocks/>
            </p:cNvSpPr>
            <p:nvPr/>
          </p:nvSpPr>
          <p:spPr bwMode="auto">
            <a:xfrm>
              <a:off x="4962230" y="3349738"/>
              <a:ext cx="178062" cy="10587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0" name="Freeform 195">
              <a:extLst>
                <a:ext uri="{FF2B5EF4-FFF2-40B4-BE49-F238E27FC236}">
                  <a16:creationId xmlns:a16="http://schemas.microsoft.com/office/drawing/2014/main" id="{CB46B6DD-AC71-40B0-91F1-E24E893680FB}"/>
                </a:ext>
              </a:extLst>
            </p:cNvPr>
            <p:cNvSpPr>
              <a:spLocks/>
            </p:cNvSpPr>
            <p:nvPr/>
          </p:nvSpPr>
          <p:spPr bwMode="auto">
            <a:xfrm>
              <a:off x="5930224" y="4077109"/>
              <a:ext cx="30250" cy="158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1" name="Freeform 196">
              <a:extLst>
                <a:ext uri="{FF2B5EF4-FFF2-40B4-BE49-F238E27FC236}">
                  <a16:creationId xmlns:a16="http://schemas.microsoft.com/office/drawing/2014/main" id="{B91887A8-60D9-4827-A591-A37D3F8254D2}"/>
                </a:ext>
              </a:extLst>
            </p:cNvPr>
            <p:cNvSpPr>
              <a:spLocks/>
            </p:cNvSpPr>
            <p:nvPr/>
          </p:nvSpPr>
          <p:spPr bwMode="auto">
            <a:xfrm>
              <a:off x="3577614" y="3803485"/>
              <a:ext cx="13750" cy="130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2" name="Freeform 197">
              <a:extLst>
                <a:ext uri="{FF2B5EF4-FFF2-40B4-BE49-F238E27FC236}">
                  <a16:creationId xmlns:a16="http://schemas.microsoft.com/office/drawing/2014/main" id="{AF9265D7-7F7D-4367-A73B-E6598BF093D0}"/>
                </a:ext>
              </a:extLst>
            </p:cNvPr>
            <p:cNvSpPr>
              <a:spLocks/>
            </p:cNvSpPr>
            <p:nvPr/>
          </p:nvSpPr>
          <p:spPr bwMode="auto">
            <a:xfrm>
              <a:off x="4446608" y="3426050"/>
              <a:ext cx="48125" cy="100374"/>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3" name="Freeform 198">
              <a:extLst>
                <a:ext uri="{FF2B5EF4-FFF2-40B4-BE49-F238E27FC236}">
                  <a16:creationId xmlns:a16="http://schemas.microsoft.com/office/drawing/2014/main" id="{D33000CE-E50A-4F7E-A429-7B297C66BF21}"/>
                </a:ext>
              </a:extLst>
            </p:cNvPr>
            <p:cNvSpPr>
              <a:spLocks/>
            </p:cNvSpPr>
            <p:nvPr/>
          </p:nvSpPr>
          <p:spPr bwMode="auto">
            <a:xfrm>
              <a:off x="4661795" y="3359363"/>
              <a:ext cx="222749" cy="88687"/>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4" name="Freeform 199">
              <a:extLst>
                <a:ext uri="{FF2B5EF4-FFF2-40B4-BE49-F238E27FC236}">
                  <a16:creationId xmlns:a16="http://schemas.microsoft.com/office/drawing/2014/main" id="{58387B37-85A3-41E0-B1A0-B664CFCFFEFC}"/>
                </a:ext>
              </a:extLst>
            </p:cNvPr>
            <p:cNvSpPr>
              <a:spLocks/>
            </p:cNvSpPr>
            <p:nvPr/>
          </p:nvSpPr>
          <p:spPr bwMode="auto">
            <a:xfrm>
              <a:off x="4657670" y="3357988"/>
              <a:ext cx="34375" cy="281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5" name="Freeform 200">
              <a:extLst>
                <a:ext uri="{FF2B5EF4-FFF2-40B4-BE49-F238E27FC236}">
                  <a16:creationId xmlns:a16="http://schemas.microsoft.com/office/drawing/2014/main" id="{CA1F50AA-BB49-4FDD-8E62-C1B8C93CEBDA}"/>
                </a:ext>
              </a:extLst>
            </p:cNvPr>
            <p:cNvSpPr>
              <a:spLocks/>
            </p:cNvSpPr>
            <p:nvPr/>
          </p:nvSpPr>
          <p:spPr bwMode="auto">
            <a:xfrm>
              <a:off x="5836724" y="3597924"/>
              <a:ext cx="17188" cy="47437"/>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6" name="Freeform 201">
              <a:extLst>
                <a:ext uri="{FF2B5EF4-FFF2-40B4-BE49-F238E27FC236}">
                  <a16:creationId xmlns:a16="http://schemas.microsoft.com/office/drawing/2014/main" id="{ADB23AF4-3DC3-48F6-AC2E-DF0488A7465D}"/>
                </a:ext>
              </a:extLst>
            </p:cNvPr>
            <p:cNvSpPr>
              <a:spLocks/>
            </p:cNvSpPr>
            <p:nvPr/>
          </p:nvSpPr>
          <p:spPr bwMode="auto">
            <a:xfrm>
              <a:off x="4727106" y="3972609"/>
              <a:ext cx="136812" cy="153999"/>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7" name="Freeform 202">
              <a:extLst>
                <a:ext uri="{FF2B5EF4-FFF2-40B4-BE49-F238E27FC236}">
                  <a16:creationId xmlns:a16="http://schemas.microsoft.com/office/drawing/2014/main" id="{A2144A82-D7BA-425A-913D-6DEC5B9BEBB6}"/>
                </a:ext>
              </a:extLst>
            </p:cNvPr>
            <p:cNvSpPr>
              <a:spLocks/>
            </p:cNvSpPr>
            <p:nvPr/>
          </p:nvSpPr>
          <p:spPr bwMode="auto">
            <a:xfrm>
              <a:off x="4730544" y="3898360"/>
              <a:ext cx="68750" cy="81124"/>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8" name="Freeform 203">
              <a:extLst>
                <a:ext uri="{FF2B5EF4-FFF2-40B4-BE49-F238E27FC236}">
                  <a16:creationId xmlns:a16="http://schemas.microsoft.com/office/drawing/2014/main" id="{CAB28103-FA55-44AD-8A50-1876A9C58A86}"/>
                </a:ext>
              </a:extLst>
            </p:cNvPr>
            <p:cNvSpPr>
              <a:spLocks/>
            </p:cNvSpPr>
            <p:nvPr/>
          </p:nvSpPr>
          <p:spPr bwMode="auto">
            <a:xfrm>
              <a:off x="4601982" y="3215677"/>
              <a:ext cx="197999" cy="111374"/>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19" name="Freeform 204">
              <a:extLst>
                <a:ext uri="{FF2B5EF4-FFF2-40B4-BE49-F238E27FC236}">
                  <a16:creationId xmlns:a16="http://schemas.microsoft.com/office/drawing/2014/main" id="{932A63A4-1678-415A-BDA1-B50C18FE28A9}"/>
                </a:ext>
              </a:extLst>
            </p:cNvPr>
            <p:cNvSpPr>
              <a:spLocks/>
            </p:cNvSpPr>
            <p:nvPr/>
          </p:nvSpPr>
          <p:spPr bwMode="auto">
            <a:xfrm>
              <a:off x="3657363" y="4389232"/>
              <a:ext cx="61875" cy="6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0" name="Freeform 205">
              <a:extLst>
                <a:ext uri="{FF2B5EF4-FFF2-40B4-BE49-F238E27FC236}">
                  <a16:creationId xmlns:a16="http://schemas.microsoft.com/office/drawing/2014/main" id="{8AC2AA09-F745-4EF0-B2E7-BB3067BD4C08}"/>
                </a:ext>
              </a:extLst>
            </p:cNvPr>
            <p:cNvSpPr>
              <a:spLocks/>
            </p:cNvSpPr>
            <p:nvPr/>
          </p:nvSpPr>
          <p:spPr bwMode="auto">
            <a:xfrm>
              <a:off x="2751244" y="3138677"/>
              <a:ext cx="33000" cy="171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1" name="Freeform 207">
              <a:extLst>
                <a:ext uri="{FF2B5EF4-FFF2-40B4-BE49-F238E27FC236}">
                  <a16:creationId xmlns:a16="http://schemas.microsoft.com/office/drawing/2014/main" id="{A59D6AC8-9013-4930-873F-5E0E0EC8AC90}"/>
                </a:ext>
              </a:extLst>
            </p:cNvPr>
            <p:cNvSpPr>
              <a:spLocks/>
            </p:cNvSpPr>
            <p:nvPr/>
          </p:nvSpPr>
          <p:spPr bwMode="auto">
            <a:xfrm>
              <a:off x="2667370" y="3107052"/>
              <a:ext cx="19250" cy="82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2" name="Freeform 208">
              <a:extLst>
                <a:ext uri="{FF2B5EF4-FFF2-40B4-BE49-F238E27FC236}">
                  <a16:creationId xmlns:a16="http://schemas.microsoft.com/office/drawing/2014/main" id="{76CF5D92-FF02-4432-A276-FEB8D16B618A}"/>
                </a:ext>
              </a:extLst>
            </p:cNvPr>
            <p:cNvSpPr>
              <a:spLocks/>
            </p:cNvSpPr>
            <p:nvPr/>
          </p:nvSpPr>
          <p:spPr bwMode="auto">
            <a:xfrm>
              <a:off x="2679057" y="3062365"/>
              <a:ext cx="28188" cy="103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3" name="Freeform 209">
              <a:extLst>
                <a:ext uri="{FF2B5EF4-FFF2-40B4-BE49-F238E27FC236}">
                  <a16:creationId xmlns:a16="http://schemas.microsoft.com/office/drawing/2014/main" id="{CC7FCB0B-2BCE-4557-8B4C-9B9EA24A2288}"/>
                </a:ext>
              </a:extLst>
            </p:cNvPr>
            <p:cNvSpPr>
              <a:spLocks/>
            </p:cNvSpPr>
            <p:nvPr/>
          </p:nvSpPr>
          <p:spPr bwMode="auto">
            <a:xfrm>
              <a:off x="2606870" y="2969553"/>
              <a:ext cx="468872" cy="217936"/>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4" name="Freeform 210">
              <a:extLst>
                <a:ext uri="{FF2B5EF4-FFF2-40B4-BE49-F238E27FC236}">
                  <a16:creationId xmlns:a16="http://schemas.microsoft.com/office/drawing/2014/main" id="{CEA11936-C65D-4F4F-AD69-856EB58A4093}"/>
                </a:ext>
              </a:extLst>
            </p:cNvPr>
            <p:cNvSpPr>
              <a:spLocks/>
            </p:cNvSpPr>
            <p:nvPr/>
          </p:nvSpPr>
          <p:spPr bwMode="auto">
            <a:xfrm>
              <a:off x="2910056" y="3256239"/>
              <a:ext cx="688183" cy="344435"/>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5" name="Freeform 211">
              <a:extLst>
                <a:ext uri="{FF2B5EF4-FFF2-40B4-BE49-F238E27FC236}">
                  <a16:creationId xmlns:a16="http://schemas.microsoft.com/office/drawing/2014/main" id="{6CCA383E-99CA-49C9-A198-5E748CED02B4}"/>
                </a:ext>
              </a:extLst>
            </p:cNvPr>
            <p:cNvSpPr>
              <a:spLocks/>
            </p:cNvSpPr>
            <p:nvPr/>
          </p:nvSpPr>
          <p:spPr bwMode="auto">
            <a:xfrm>
              <a:off x="4990417" y="3309864"/>
              <a:ext cx="213124" cy="118937"/>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6" name="Freeform 212">
              <a:extLst>
                <a:ext uri="{FF2B5EF4-FFF2-40B4-BE49-F238E27FC236}">
                  <a16:creationId xmlns:a16="http://schemas.microsoft.com/office/drawing/2014/main" id="{047A481E-48E9-4018-B6AC-5C3FD7894C2F}"/>
                </a:ext>
              </a:extLst>
            </p:cNvPr>
            <p:cNvSpPr>
              <a:spLocks/>
            </p:cNvSpPr>
            <p:nvPr/>
          </p:nvSpPr>
          <p:spPr bwMode="auto">
            <a:xfrm>
              <a:off x="3433927" y="3785611"/>
              <a:ext cx="170499" cy="162937"/>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7" name="Freeform 213">
              <a:extLst>
                <a:ext uri="{FF2B5EF4-FFF2-40B4-BE49-F238E27FC236}">
                  <a16:creationId xmlns:a16="http://schemas.microsoft.com/office/drawing/2014/main" id="{BA5A90FB-4B3D-40F1-9362-6A611EB55E3C}"/>
                </a:ext>
              </a:extLst>
            </p:cNvPr>
            <p:cNvSpPr>
              <a:spLocks/>
            </p:cNvSpPr>
            <p:nvPr/>
          </p:nvSpPr>
          <p:spPr bwMode="auto">
            <a:xfrm>
              <a:off x="5618788" y="3625424"/>
              <a:ext cx="109312" cy="211061"/>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8" name="Freeform 214">
              <a:extLst>
                <a:ext uri="{FF2B5EF4-FFF2-40B4-BE49-F238E27FC236}">
                  <a16:creationId xmlns:a16="http://schemas.microsoft.com/office/drawing/2014/main" id="{04D45FC8-389C-4ED2-8AC4-6B42D9651D79}"/>
                </a:ext>
              </a:extLst>
            </p:cNvPr>
            <p:cNvSpPr>
              <a:spLocks/>
            </p:cNvSpPr>
            <p:nvPr/>
          </p:nvSpPr>
          <p:spPr bwMode="auto">
            <a:xfrm>
              <a:off x="6445158" y="4186421"/>
              <a:ext cx="6875" cy="96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29" name="Freeform 215">
              <a:extLst>
                <a:ext uri="{FF2B5EF4-FFF2-40B4-BE49-F238E27FC236}">
                  <a16:creationId xmlns:a16="http://schemas.microsoft.com/office/drawing/2014/main" id="{31B3CBC0-8329-444E-99D1-FB4BDADB78EE}"/>
                </a:ext>
              </a:extLst>
            </p:cNvPr>
            <p:cNvSpPr>
              <a:spLocks/>
            </p:cNvSpPr>
            <p:nvPr/>
          </p:nvSpPr>
          <p:spPr bwMode="auto">
            <a:xfrm>
              <a:off x="6440346" y="4167858"/>
              <a:ext cx="6875" cy="158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0" name="Freeform 216">
              <a:extLst>
                <a:ext uri="{FF2B5EF4-FFF2-40B4-BE49-F238E27FC236}">
                  <a16:creationId xmlns:a16="http://schemas.microsoft.com/office/drawing/2014/main" id="{C30164B3-6C9E-4734-8EA3-DCC779B0BCAD}"/>
                </a:ext>
              </a:extLst>
            </p:cNvPr>
            <p:cNvSpPr>
              <a:spLocks/>
            </p:cNvSpPr>
            <p:nvPr/>
          </p:nvSpPr>
          <p:spPr bwMode="auto">
            <a:xfrm>
              <a:off x="4889356" y="3687986"/>
              <a:ext cx="129937" cy="91437"/>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1" name="Freeform 217">
              <a:extLst>
                <a:ext uri="{FF2B5EF4-FFF2-40B4-BE49-F238E27FC236}">
                  <a16:creationId xmlns:a16="http://schemas.microsoft.com/office/drawing/2014/main" id="{97827A50-F420-4C92-AE6E-C0D92CB771C8}"/>
                </a:ext>
              </a:extLst>
            </p:cNvPr>
            <p:cNvSpPr>
              <a:spLocks/>
            </p:cNvSpPr>
            <p:nvPr/>
          </p:nvSpPr>
          <p:spPr bwMode="auto">
            <a:xfrm>
              <a:off x="4555233" y="4274420"/>
              <a:ext cx="202811" cy="181499"/>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2" name="Freeform 218">
              <a:extLst>
                <a:ext uri="{FF2B5EF4-FFF2-40B4-BE49-F238E27FC236}">
                  <a16:creationId xmlns:a16="http://schemas.microsoft.com/office/drawing/2014/main" id="{2AB8E5F9-E3FA-4D3D-9DA4-F629C3C521B3}"/>
                </a:ext>
              </a:extLst>
            </p:cNvPr>
            <p:cNvSpPr>
              <a:spLocks/>
            </p:cNvSpPr>
            <p:nvPr/>
          </p:nvSpPr>
          <p:spPr bwMode="auto">
            <a:xfrm>
              <a:off x="4683794" y="4368607"/>
              <a:ext cx="28875" cy="281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3" name="Freeform 219">
              <a:extLst>
                <a:ext uri="{FF2B5EF4-FFF2-40B4-BE49-F238E27FC236}">
                  <a16:creationId xmlns:a16="http://schemas.microsoft.com/office/drawing/2014/main" id="{5314489E-81C7-4F45-8918-339F32A4D179}"/>
                </a:ext>
              </a:extLst>
            </p:cNvPr>
            <p:cNvSpPr>
              <a:spLocks/>
            </p:cNvSpPr>
            <p:nvPr/>
          </p:nvSpPr>
          <p:spPr bwMode="auto">
            <a:xfrm>
              <a:off x="4630170" y="4077109"/>
              <a:ext cx="147812" cy="13887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4" name="Freeform 220">
              <a:extLst>
                <a:ext uri="{FF2B5EF4-FFF2-40B4-BE49-F238E27FC236}">
                  <a16:creationId xmlns:a16="http://schemas.microsoft.com/office/drawing/2014/main" id="{53BB165C-E373-45B6-8350-C1AE13273D2A}"/>
                </a:ext>
              </a:extLst>
            </p:cNvPr>
            <p:cNvSpPr>
              <a:spLocks/>
            </p:cNvSpPr>
            <p:nvPr/>
          </p:nvSpPr>
          <p:spPr bwMode="auto">
            <a:xfrm>
              <a:off x="4671419" y="4180921"/>
              <a:ext cx="95562" cy="96249"/>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5" name="Freeform 221">
              <a:extLst>
                <a:ext uri="{FF2B5EF4-FFF2-40B4-BE49-F238E27FC236}">
                  <a16:creationId xmlns:a16="http://schemas.microsoft.com/office/drawing/2014/main" id="{BF3C0AC0-94AE-4170-995C-1B95159E7675}"/>
                </a:ext>
              </a:extLst>
            </p:cNvPr>
            <p:cNvSpPr>
              <a:spLocks/>
            </p:cNvSpPr>
            <p:nvPr/>
          </p:nvSpPr>
          <p:spPr bwMode="auto">
            <a:xfrm>
              <a:off x="4618483" y="2900804"/>
              <a:ext cx="1509053" cy="471622"/>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sp>
          <p:nvSpPr>
            <p:cNvPr id="236" name="Freeform 222">
              <a:extLst>
                <a:ext uri="{FF2B5EF4-FFF2-40B4-BE49-F238E27FC236}">
                  <a16:creationId xmlns:a16="http://schemas.microsoft.com/office/drawing/2014/main" id="{47E9148A-D622-47A5-BE47-7001EEEAE7CA}"/>
                </a:ext>
              </a:extLst>
            </p:cNvPr>
            <p:cNvSpPr>
              <a:spLocks/>
            </p:cNvSpPr>
            <p:nvPr/>
          </p:nvSpPr>
          <p:spPr bwMode="auto">
            <a:xfrm>
              <a:off x="4683794" y="4368607"/>
              <a:ext cx="28875" cy="281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hu-HU" sz="1350" b="0" i="0" u="none" strike="noStrike" kern="0" cap="none" spc="0" normalizeH="0" baseline="0" noProof="0">
                <a:ln>
                  <a:noFill/>
                </a:ln>
                <a:solidFill>
                  <a:srgbClr val="404040"/>
                </a:solidFill>
                <a:effectLst/>
                <a:uLnTx/>
                <a:uFillTx/>
                <a:latin typeface="Trebuchet MS"/>
                <a:ea typeface="+mn-ea"/>
                <a:cs typeface="+mn-cs"/>
              </a:endParaRPr>
            </a:p>
          </p:txBody>
        </p:sp>
      </p:grpSp>
      <p:sp>
        <p:nvSpPr>
          <p:cNvPr id="237" name="Text Placeholder 2">
            <a:extLst>
              <a:ext uri="{FF2B5EF4-FFF2-40B4-BE49-F238E27FC236}">
                <a16:creationId xmlns:a16="http://schemas.microsoft.com/office/drawing/2014/main" id="{953B0587-5ADC-470B-AE5D-EB7614264C20}"/>
              </a:ext>
            </a:extLst>
          </p:cNvPr>
          <p:cNvSpPr txBox="1">
            <a:spLocks/>
          </p:cNvSpPr>
          <p:nvPr userDrawn="1"/>
        </p:nvSpPr>
        <p:spPr bwMode="gray">
          <a:xfrm>
            <a:off x="251222" y="2148118"/>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700" b="1" i="0" u="none" strike="noStrike" kern="1200" cap="none" spc="0" normalizeH="0" baseline="0" noProof="0">
                <a:ln>
                  <a:noFill/>
                </a:ln>
                <a:solidFill>
                  <a:srgbClr val="404040"/>
                </a:solidFill>
                <a:effectLst/>
                <a:uLnTx/>
                <a:uFillTx/>
                <a:latin typeface="Trebuchet MS"/>
                <a:ea typeface="+mn-ea"/>
                <a:cs typeface="+mn-cs"/>
              </a:rPr>
              <a:t>167</a:t>
            </a:r>
          </a:p>
        </p:txBody>
      </p:sp>
      <p:sp>
        <p:nvSpPr>
          <p:cNvPr id="238" name="Text Placeholder 2">
            <a:extLst>
              <a:ext uri="{FF2B5EF4-FFF2-40B4-BE49-F238E27FC236}">
                <a16:creationId xmlns:a16="http://schemas.microsoft.com/office/drawing/2014/main" id="{C1B6132E-C626-4E46-8E83-441AFE891855}"/>
              </a:ext>
            </a:extLst>
          </p:cNvPr>
          <p:cNvSpPr txBox="1">
            <a:spLocks/>
          </p:cNvSpPr>
          <p:nvPr userDrawn="1"/>
        </p:nvSpPr>
        <p:spPr bwMode="gray">
          <a:xfrm>
            <a:off x="251222" y="2467101"/>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404040"/>
                </a:solidFill>
                <a:effectLst/>
                <a:uLnTx/>
                <a:uFillTx/>
                <a:latin typeface="Trebuchet MS"/>
                <a:ea typeface="+mn-ea"/>
                <a:cs typeface="+mn-cs"/>
              </a:rPr>
              <a:t>Países y territorios</a:t>
            </a:r>
          </a:p>
        </p:txBody>
      </p:sp>
      <p:cxnSp>
        <p:nvCxnSpPr>
          <p:cNvPr id="239" name="Straight Connector 1032">
            <a:extLst>
              <a:ext uri="{FF2B5EF4-FFF2-40B4-BE49-F238E27FC236}">
                <a16:creationId xmlns:a16="http://schemas.microsoft.com/office/drawing/2014/main" id="{F0463CF9-622F-4AD2-ACB5-ABE3BD4E9F33}"/>
              </a:ext>
            </a:extLst>
          </p:cNvPr>
          <p:cNvCxnSpPr>
            <a:cxnSpLocks/>
          </p:cNvCxnSpPr>
          <p:nvPr userDrawn="1"/>
        </p:nvCxnSpPr>
        <p:spPr>
          <a:xfrm>
            <a:off x="251222" y="2050897"/>
            <a:ext cx="1537773" cy="0"/>
          </a:xfrm>
          <a:prstGeom prst="line">
            <a:avLst/>
          </a:prstGeom>
          <a:noFill/>
          <a:ln w="3175" cap="flat" cmpd="sng" algn="ctr">
            <a:solidFill>
              <a:srgbClr val="FFFFFF">
                <a:lumMod val="85000"/>
              </a:srgbClr>
            </a:solidFill>
            <a:prstDash val="solid"/>
          </a:ln>
          <a:effectLst/>
        </p:spPr>
      </p:cxnSp>
      <p:sp>
        <p:nvSpPr>
          <p:cNvPr id="240" name="Text Placeholder 2">
            <a:extLst>
              <a:ext uri="{FF2B5EF4-FFF2-40B4-BE49-F238E27FC236}">
                <a16:creationId xmlns:a16="http://schemas.microsoft.com/office/drawing/2014/main" id="{53269849-5C52-4ECD-B045-76A41A3799CF}"/>
              </a:ext>
            </a:extLst>
          </p:cNvPr>
          <p:cNvSpPr txBox="1">
            <a:spLocks/>
          </p:cNvSpPr>
          <p:nvPr userDrawn="1"/>
        </p:nvSpPr>
        <p:spPr bwMode="gray">
          <a:xfrm>
            <a:off x="251222" y="2862496"/>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700" b="1" i="0" u="none" strike="noStrike" kern="1200" cap="none" spc="0" normalizeH="0" baseline="0" noProof="0">
                <a:ln>
                  <a:noFill/>
                </a:ln>
                <a:solidFill>
                  <a:srgbClr val="404040"/>
                </a:solidFill>
                <a:effectLst/>
                <a:uLnTx/>
                <a:uFillTx/>
                <a:latin typeface="Trebuchet MS"/>
                <a:ea typeface="+mn-ea"/>
                <a:cs typeface="+mn-cs"/>
              </a:rPr>
              <a:t>1.617</a:t>
            </a:r>
          </a:p>
        </p:txBody>
      </p:sp>
      <p:sp>
        <p:nvSpPr>
          <p:cNvPr id="241" name="Text Placeholder 2">
            <a:extLst>
              <a:ext uri="{FF2B5EF4-FFF2-40B4-BE49-F238E27FC236}">
                <a16:creationId xmlns:a16="http://schemas.microsoft.com/office/drawing/2014/main" id="{0F334866-6829-4114-898A-5FD34D456A64}"/>
              </a:ext>
            </a:extLst>
          </p:cNvPr>
          <p:cNvSpPr txBox="1">
            <a:spLocks/>
          </p:cNvSpPr>
          <p:nvPr userDrawn="1"/>
        </p:nvSpPr>
        <p:spPr bwMode="gray">
          <a:xfrm>
            <a:off x="251222" y="3230466"/>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err="1">
                <a:ln>
                  <a:noFill/>
                </a:ln>
                <a:solidFill>
                  <a:srgbClr val="404040"/>
                </a:solidFill>
                <a:effectLst/>
                <a:uLnTx/>
                <a:uFillTx/>
                <a:latin typeface="Trebuchet MS"/>
                <a:ea typeface="+mn-ea"/>
                <a:cs typeface="+mn-cs"/>
              </a:rPr>
              <a:t>Oficinas</a:t>
            </a:r>
            <a:endParaRPr kumimoji="0" lang="en-US" sz="1050" b="0" i="0" u="none" strike="noStrike" kern="1200" cap="none" spc="0" normalizeH="0" baseline="0" noProof="0">
              <a:ln>
                <a:noFill/>
              </a:ln>
              <a:solidFill>
                <a:srgbClr val="404040"/>
              </a:solidFill>
              <a:effectLst/>
              <a:uLnTx/>
              <a:uFillTx/>
              <a:latin typeface="Trebuchet MS"/>
              <a:ea typeface="+mn-ea"/>
              <a:cs typeface="+mn-cs"/>
            </a:endParaRPr>
          </a:p>
        </p:txBody>
      </p:sp>
      <p:cxnSp>
        <p:nvCxnSpPr>
          <p:cNvPr id="242" name="Straight Connector 1035">
            <a:extLst>
              <a:ext uri="{FF2B5EF4-FFF2-40B4-BE49-F238E27FC236}">
                <a16:creationId xmlns:a16="http://schemas.microsoft.com/office/drawing/2014/main" id="{72347CEE-EF08-4770-97F0-1A105BB68B51}"/>
              </a:ext>
            </a:extLst>
          </p:cNvPr>
          <p:cNvCxnSpPr>
            <a:cxnSpLocks/>
          </p:cNvCxnSpPr>
          <p:nvPr userDrawn="1"/>
        </p:nvCxnSpPr>
        <p:spPr>
          <a:xfrm>
            <a:off x="251222" y="2716287"/>
            <a:ext cx="1537773" cy="0"/>
          </a:xfrm>
          <a:prstGeom prst="line">
            <a:avLst/>
          </a:prstGeom>
          <a:noFill/>
          <a:ln w="3175" cap="flat" cmpd="sng" algn="ctr">
            <a:solidFill>
              <a:srgbClr val="FFFFFF">
                <a:lumMod val="85000"/>
              </a:srgbClr>
            </a:solidFill>
            <a:prstDash val="solid"/>
          </a:ln>
          <a:effectLst/>
        </p:spPr>
      </p:cxnSp>
      <p:sp>
        <p:nvSpPr>
          <p:cNvPr id="243" name="Text Placeholder 2">
            <a:extLst>
              <a:ext uri="{FF2B5EF4-FFF2-40B4-BE49-F238E27FC236}">
                <a16:creationId xmlns:a16="http://schemas.microsoft.com/office/drawing/2014/main" id="{83221E47-73C4-4E70-9E6B-ABE75FDCB08B}"/>
              </a:ext>
            </a:extLst>
          </p:cNvPr>
          <p:cNvSpPr txBox="1">
            <a:spLocks/>
          </p:cNvSpPr>
          <p:nvPr userDrawn="1"/>
        </p:nvSpPr>
        <p:spPr bwMode="gray">
          <a:xfrm>
            <a:off x="251222" y="3569923"/>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700" b="1" i="0" u="none" strike="noStrike" kern="1200" cap="none" spc="0" normalizeH="0" baseline="0" noProof="0">
                <a:ln>
                  <a:noFill/>
                </a:ln>
                <a:solidFill>
                  <a:srgbClr val="404040"/>
                </a:solidFill>
                <a:effectLst/>
                <a:uLnTx/>
                <a:uFillTx/>
                <a:latin typeface="Trebuchet MS"/>
                <a:ea typeface="+mn-ea"/>
                <a:cs typeface="+mn-cs"/>
              </a:rPr>
              <a:t>+88.120</a:t>
            </a:r>
          </a:p>
        </p:txBody>
      </p:sp>
      <p:sp>
        <p:nvSpPr>
          <p:cNvPr id="244" name="Text Placeholder 2">
            <a:extLst>
              <a:ext uri="{FF2B5EF4-FFF2-40B4-BE49-F238E27FC236}">
                <a16:creationId xmlns:a16="http://schemas.microsoft.com/office/drawing/2014/main" id="{EFCBD594-2309-425C-970C-83AE9B63BC5F}"/>
              </a:ext>
            </a:extLst>
          </p:cNvPr>
          <p:cNvSpPr txBox="1">
            <a:spLocks/>
          </p:cNvSpPr>
          <p:nvPr userDrawn="1"/>
        </p:nvSpPr>
        <p:spPr bwMode="gray">
          <a:xfrm>
            <a:off x="251222" y="3872180"/>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err="1">
                <a:ln>
                  <a:noFill/>
                </a:ln>
                <a:solidFill>
                  <a:srgbClr val="404040"/>
                </a:solidFill>
                <a:effectLst/>
                <a:uLnTx/>
                <a:uFillTx/>
                <a:latin typeface="Trebuchet MS"/>
                <a:ea typeface="+mn-ea"/>
                <a:cs typeface="+mn-cs"/>
              </a:rPr>
              <a:t>Colaboradores</a:t>
            </a:r>
            <a:endParaRPr kumimoji="0" lang="en-US" sz="1050" b="0" i="0" u="none" strike="noStrike" kern="1200" cap="none" spc="0" normalizeH="0" baseline="0" noProof="0">
              <a:ln>
                <a:noFill/>
              </a:ln>
              <a:solidFill>
                <a:srgbClr val="404040"/>
              </a:solidFill>
              <a:effectLst/>
              <a:uLnTx/>
              <a:uFillTx/>
              <a:latin typeface="Trebuchet MS"/>
              <a:ea typeface="+mn-ea"/>
              <a:cs typeface="+mn-cs"/>
            </a:endParaRPr>
          </a:p>
        </p:txBody>
      </p:sp>
      <p:cxnSp>
        <p:nvCxnSpPr>
          <p:cNvPr id="245" name="Straight Connector 1038">
            <a:extLst>
              <a:ext uri="{FF2B5EF4-FFF2-40B4-BE49-F238E27FC236}">
                <a16:creationId xmlns:a16="http://schemas.microsoft.com/office/drawing/2014/main" id="{F580E2FC-F6D1-424A-A49C-05F28612EA45}"/>
              </a:ext>
            </a:extLst>
          </p:cNvPr>
          <p:cNvCxnSpPr>
            <a:cxnSpLocks/>
          </p:cNvCxnSpPr>
          <p:nvPr userDrawn="1"/>
        </p:nvCxnSpPr>
        <p:spPr>
          <a:xfrm>
            <a:off x="251222" y="3447810"/>
            <a:ext cx="1537773" cy="0"/>
          </a:xfrm>
          <a:prstGeom prst="line">
            <a:avLst/>
          </a:prstGeom>
          <a:noFill/>
          <a:ln w="3175" cap="flat" cmpd="sng" algn="ctr">
            <a:solidFill>
              <a:srgbClr val="FFFFFF">
                <a:lumMod val="85000"/>
              </a:srgbClr>
            </a:solidFill>
            <a:prstDash val="solid"/>
          </a:ln>
          <a:effectLst/>
        </p:spPr>
      </p:cxnSp>
      <p:cxnSp>
        <p:nvCxnSpPr>
          <p:cNvPr id="246" name="Straight Connector 11">
            <a:extLst>
              <a:ext uri="{FF2B5EF4-FFF2-40B4-BE49-F238E27FC236}">
                <a16:creationId xmlns:a16="http://schemas.microsoft.com/office/drawing/2014/main" id="{01BBA63B-D6B3-44ED-ADD3-15D22E4392E9}"/>
              </a:ext>
            </a:extLst>
          </p:cNvPr>
          <p:cNvCxnSpPr>
            <a:cxnSpLocks/>
            <a:stCxn id="5" idx="18"/>
            <a:endCxn id="60" idx="18"/>
          </p:cNvCxnSpPr>
          <p:nvPr userDrawn="1"/>
        </p:nvCxnSpPr>
        <p:spPr>
          <a:xfrm flipH="1">
            <a:off x="2779748" y="1837682"/>
            <a:ext cx="3685259" cy="991398"/>
          </a:xfrm>
          <a:prstGeom prst="line">
            <a:avLst/>
          </a:prstGeom>
          <a:noFill/>
          <a:ln w="3175" cap="flat" cmpd="sng" algn="ctr">
            <a:solidFill>
              <a:srgbClr val="FFFFFF"/>
            </a:solidFill>
            <a:prstDash val="solid"/>
          </a:ln>
          <a:effectLst/>
        </p:spPr>
      </p:cxnSp>
      <p:sp>
        <p:nvSpPr>
          <p:cNvPr id="247" name="Text Placeholder 2">
            <a:extLst>
              <a:ext uri="{FF2B5EF4-FFF2-40B4-BE49-F238E27FC236}">
                <a16:creationId xmlns:a16="http://schemas.microsoft.com/office/drawing/2014/main" id="{61F0DD48-8E3F-4B62-AA60-D1E0E305FE9D}"/>
              </a:ext>
            </a:extLst>
          </p:cNvPr>
          <p:cNvSpPr txBox="1">
            <a:spLocks/>
          </p:cNvSpPr>
          <p:nvPr userDrawn="1"/>
        </p:nvSpPr>
        <p:spPr bwMode="gray">
          <a:xfrm>
            <a:off x="7126290" y="1614710"/>
            <a:ext cx="1681452" cy="369332"/>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3000" b="1" i="0" u="none" strike="noStrike" kern="1200" cap="none" spc="0" normalizeH="0" baseline="0" noProof="0">
                <a:ln>
                  <a:noFill/>
                </a:ln>
                <a:solidFill>
                  <a:srgbClr val="FFFFFF"/>
                </a:solidFill>
                <a:effectLst/>
                <a:uLnTx/>
                <a:uFillTx/>
                <a:latin typeface="Trebuchet MS"/>
                <a:ea typeface="+mn-ea"/>
                <a:cs typeface="+mn-cs"/>
              </a:rPr>
              <a:t>5</a:t>
            </a:r>
          </a:p>
        </p:txBody>
      </p:sp>
      <p:sp>
        <p:nvSpPr>
          <p:cNvPr id="248" name="Text Placeholder 2">
            <a:extLst>
              <a:ext uri="{FF2B5EF4-FFF2-40B4-BE49-F238E27FC236}">
                <a16:creationId xmlns:a16="http://schemas.microsoft.com/office/drawing/2014/main" id="{FA018F57-56BA-4237-B8F0-DA78FD1BF3A7}"/>
              </a:ext>
            </a:extLst>
          </p:cNvPr>
          <p:cNvSpPr txBox="1">
            <a:spLocks/>
          </p:cNvSpPr>
          <p:nvPr userDrawn="1"/>
        </p:nvSpPr>
        <p:spPr bwMode="gray">
          <a:xfrm>
            <a:off x="7137245" y="2124039"/>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FFFFFF">
                    <a:alpha val="70000"/>
                  </a:srgbClr>
                </a:solidFill>
                <a:effectLst/>
                <a:uLnTx/>
                <a:uFillTx/>
                <a:latin typeface="Trebuchet MS"/>
                <a:ea typeface="+mn-ea"/>
                <a:cs typeface="+mn-cs"/>
              </a:rPr>
              <a:t>Unidades de negocio</a:t>
            </a:r>
          </a:p>
        </p:txBody>
      </p:sp>
      <p:cxnSp>
        <p:nvCxnSpPr>
          <p:cNvPr id="251" name="Straight Connector 1045">
            <a:extLst>
              <a:ext uri="{FF2B5EF4-FFF2-40B4-BE49-F238E27FC236}">
                <a16:creationId xmlns:a16="http://schemas.microsoft.com/office/drawing/2014/main" id="{791DCD8E-D5E4-427A-807D-EA593C4FECB3}"/>
              </a:ext>
            </a:extLst>
          </p:cNvPr>
          <p:cNvCxnSpPr>
            <a:cxnSpLocks/>
          </p:cNvCxnSpPr>
          <p:nvPr userDrawn="1"/>
        </p:nvCxnSpPr>
        <p:spPr>
          <a:xfrm>
            <a:off x="7137245" y="1384928"/>
            <a:ext cx="1537773" cy="0"/>
          </a:xfrm>
          <a:prstGeom prst="line">
            <a:avLst/>
          </a:prstGeom>
          <a:noFill/>
          <a:ln w="63500" cap="flat" cmpd="sng" algn="ctr">
            <a:solidFill>
              <a:srgbClr val="FFFFFF"/>
            </a:solidFill>
            <a:prstDash val="solid"/>
          </a:ln>
          <a:effectLst/>
        </p:spPr>
      </p:cxnSp>
      <p:sp>
        <p:nvSpPr>
          <p:cNvPr id="252" name="Text Placeholder 2">
            <a:extLst>
              <a:ext uri="{FF2B5EF4-FFF2-40B4-BE49-F238E27FC236}">
                <a16:creationId xmlns:a16="http://schemas.microsoft.com/office/drawing/2014/main" id="{4EB746B7-7733-4E7B-9403-D49D6E6B6966}"/>
              </a:ext>
            </a:extLst>
          </p:cNvPr>
          <p:cNvSpPr txBox="1">
            <a:spLocks/>
          </p:cNvSpPr>
          <p:nvPr userDrawn="1"/>
        </p:nvSpPr>
        <p:spPr bwMode="gray">
          <a:xfrm>
            <a:off x="7137245" y="1014922"/>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FFFFFF"/>
                </a:solidFill>
                <a:effectLst/>
                <a:uLnTx/>
                <a:uFillTx/>
                <a:latin typeface="Trebuchet MS"/>
                <a:ea typeface="+mn-ea"/>
                <a:cs typeface="+mn-cs"/>
              </a:rPr>
              <a:t>COLOMBIA</a:t>
            </a:r>
          </a:p>
        </p:txBody>
      </p:sp>
      <p:sp>
        <p:nvSpPr>
          <p:cNvPr id="254" name="Text Placeholder 2">
            <a:extLst>
              <a:ext uri="{FF2B5EF4-FFF2-40B4-BE49-F238E27FC236}">
                <a16:creationId xmlns:a16="http://schemas.microsoft.com/office/drawing/2014/main" id="{32624921-5219-4599-8CFF-F5D1DC8E548E}"/>
              </a:ext>
            </a:extLst>
          </p:cNvPr>
          <p:cNvSpPr txBox="1">
            <a:spLocks/>
          </p:cNvSpPr>
          <p:nvPr userDrawn="1"/>
        </p:nvSpPr>
        <p:spPr bwMode="gray">
          <a:xfrm>
            <a:off x="7146479" y="2519438"/>
            <a:ext cx="1681452" cy="369332"/>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3000" b="1" i="0" u="none" strike="noStrike" kern="1200" cap="none" spc="0" normalizeH="0" baseline="0" noProof="0">
                <a:ln>
                  <a:noFill/>
                </a:ln>
                <a:solidFill>
                  <a:srgbClr val="FFFFFF"/>
                </a:solidFill>
                <a:effectLst/>
                <a:uLnTx/>
                <a:uFillTx/>
                <a:latin typeface="Trebuchet MS"/>
                <a:ea typeface="+mn-ea"/>
                <a:cs typeface="+mn-cs"/>
              </a:rPr>
              <a:t>4</a:t>
            </a:r>
          </a:p>
        </p:txBody>
      </p:sp>
      <p:sp>
        <p:nvSpPr>
          <p:cNvPr id="255" name="Text Placeholder 2">
            <a:extLst>
              <a:ext uri="{FF2B5EF4-FFF2-40B4-BE49-F238E27FC236}">
                <a16:creationId xmlns:a16="http://schemas.microsoft.com/office/drawing/2014/main" id="{D502AD2F-C40B-45C5-902B-47DF3B99378A}"/>
              </a:ext>
            </a:extLst>
          </p:cNvPr>
          <p:cNvSpPr txBox="1">
            <a:spLocks/>
          </p:cNvSpPr>
          <p:nvPr userDrawn="1"/>
        </p:nvSpPr>
        <p:spPr bwMode="gray">
          <a:xfrm>
            <a:off x="7140925" y="2878159"/>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err="1">
                <a:ln>
                  <a:noFill/>
                </a:ln>
                <a:solidFill>
                  <a:srgbClr val="FFFFFF">
                    <a:alpha val="70000"/>
                  </a:srgbClr>
                </a:solidFill>
                <a:effectLst/>
                <a:uLnTx/>
                <a:uFillTx/>
                <a:latin typeface="Trebuchet MS"/>
                <a:ea typeface="+mn-ea"/>
                <a:cs typeface="+mn-cs"/>
              </a:rPr>
              <a:t>Oficinas</a:t>
            </a:r>
            <a:endParaRPr kumimoji="0" lang="en-US" sz="1050" b="0" i="0" u="none" strike="noStrike" kern="1200" cap="none" spc="0" normalizeH="0" baseline="0" noProof="0">
              <a:ln>
                <a:noFill/>
              </a:ln>
              <a:solidFill>
                <a:srgbClr val="FFFFFF">
                  <a:alpha val="70000"/>
                </a:srgbClr>
              </a:solidFill>
              <a:effectLst/>
              <a:uLnTx/>
              <a:uFillTx/>
              <a:latin typeface="Trebuchet MS"/>
              <a:ea typeface="+mn-ea"/>
              <a:cs typeface="+mn-cs"/>
            </a:endParaRPr>
          </a:p>
        </p:txBody>
      </p:sp>
      <p:sp>
        <p:nvSpPr>
          <p:cNvPr id="256" name="Text Placeholder 2">
            <a:extLst>
              <a:ext uri="{FF2B5EF4-FFF2-40B4-BE49-F238E27FC236}">
                <a16:creationId xmlns:a16="http://schemas.microsoft.com/office/drawing/2014/main" id="{40E28FE5-849D-4A90-AAC8-B4D14474EBB4}"/>
              </a:ext>
            </a:extLst>
          </p:cNvPr>
          <p:cNvSpPr txBox="1">
            <a:spLocks/>
          </p:cNvSpPr>
          <p:nvPr userDrawn="1"/>
        </p:nvSpPr>
        <p:spPr bwMode="gray">
          <a:xfrm>
            <a:off x="7123539" y="3314869"/>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80000"/>
              </a:lnSpc>
              <a:spcBef>
                <a:spcPts val="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FFFFFF"/>
                </a:solidFill>
                <a:effectLst/>
                <a:uLnTx/>
                <a:uFillTx/>
                <a:latin typeface="Trebuchet MS"/>
                <a:ea typeface="+mn-ea"/>
                <a:cs typeface="+mn-cs"/>
              </a:rPr>
              <a:t>+450</a:t>
            </a:r>
          </a:p>
        </p:txBody>
      </p:sp>
      <p:sp>
        <p:nvSpPr>
          <p:cNvPr id="257" name="Text Placeholder 2">
            <a:extLst>
              <a:ext uri="{FF2B5EF4-FFF2-40B4-BE49-F238E27FC236}">
                <a16:creationId xmlns:a16="http://schemas.microsoft.com/office/drawing/2014/main" id="{C5CFF157-AFDB-4E5E-8068-F637C9B463A5}"/>
              </a:ext>
            </a:extLst>
          </p:cNvPr>
          <p:cNvSpPr txBox="1">
            <a:spLocks/>
          </p:cNvSpPr>
          <p:nvPr userDrawn="1"/>
        </p:nvSpPr>
        <p:spPr bwMode="gray">
          <a:xfrm>
            <a:off x="7146479" y="3608523"/>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itchFamily="34" charset="0"/>
              <a:buNone/>
              <a:tabLst/>
              <a:defRPr/>
            </a:pPr>
            <a:r>
              <a:rPr kumimoji="0" lang="en-US" sz="1050" b="0" i="0" u="none" strike="noStrike" kern="1200" cap="none" spc="0" normalizeH="0" baseline="0" noProof="0" err="1">
                <a:ln>
                  <a:noFill/>
                </a:ln>
                <a:solidFill>
                  <a:srgbClr val="FFFFFF">
                    <a:alpha val="70000"/>
                  </a:srgbClr>
                </a:solidFill>
                <a:effectLst/>
                <a:uLnTx/>
                <a:uFillTx/>
                <a:latin typeface="Trebuchet MS"/>
                <a:ea typeface="+mn-ea"/>
                <a:cs typeface="+mn-cs"/>
              </a:rPr>
              <a:t>Colaboradores</a:t>
            </a:r>
            <a:endParaRPr kumimoji="0" lang="en-US" sz="1050" b="0" i="0" u="none" strike="noStrike" kern="1200" cap="none" spc="0" normalizeH="0" baseline="0" noProof="0">
              <a:ln>
                <a:noFill/>
              </a:ln>
              <a:solidFill>
                <a:srgbClr val="FFFFFF">
                  <a:alpha val="70000"/>
                </a:srgbClr>
              </a:solidFill>
              <a:effectLst/>
              <a:uLnTx/>
              <a:uFillTx/>
              <a:latin typeface="Trebuchet MS"/>
              <a:ea typeface="+mn-ea"/>
              <a:cs typeface="+mn-cs"/>
            </a:endParaRPr>
          </a:p>
        </p:txBody>
      </p:sp>
      <p:cxnSp>
        <p:nvCxnSpPr>
          <p:cNvPr id="258" name="Straight Connector 1055">
            <a:extLst>
              <a:ext uri="{FF2B5EF4-FFF2-40B4-BE49-F238E27FC236}">
                <a16:creationId xmlns:a16="http://schemas.microsoft.com/office/drawing/2014/main" id="{BD1F0804-B84D-4625-BF12-17C3382A8323}"/>
              </a:ext>
            </a:extLst>
          </p:cNvPr>
          <p:cNvCxnSpPr>
            <a:cxnSpLocks/>
          </p:cNvCxnSpPr>
          <p:nvPr userDrawn="1"/>
        </p:nvCxnSpPr>
        <p:spPr>
          <a:xfrm>
            <a:off x="7123539" y="3159702"/>
            <a:ext cx="1537773" cy="0"/>
          </a:xfrm>
          <a:prstGeom prst="line">
            <a:avLst/>
          </a:prstGeom>
          <a:noFill/>
          <a:ln w="3175" cap="flat" cmpd="sng" algn="ctr">
            <a:solidFill>
              <a:srgbClr val="FFFFFF">
                <a:alpha val="44000"/>
              </a:srgbClr>
            </a:solidFill>
            <a:prstDash val="solid"/>
          </a:ln>
          <a:effectLst/>
        </p:spPr>
      </p:cxnSp>
      <p:sp>
        <p:nvSpPr>
          <p:cNvPr id="259" name="Text Placeholder 2">
            <a:extLst>
              <a:ext uri="{FF2B5EF4-FFF2-40B4-BE49-F238E27FC236}">
                <a16:creationId xmlns:a16="http://schemas.microsoft.com/office/drawing/2014/main" id="{68E8BCC3-DEF9-462D-BCAF-30F5C3A0C2A9}"/>
              </a:ext>
            </a:extLst>
          </p:cNvPr>
          <p:cNvSpPr txBox="1">
            <a:spLocks/>
          </p:cNvSpPr>
          <p:nvPr userDrawn="1"/>
        </p:nvSpPr>
        <p:spPr bwMode="gray">
          <a:xfrm>
            <a:off x="7424548" y="1511059"/>
            <a:ext cx="1332116" cy="516576"/>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28588" marR="0" lvl="0" indent="-128588" algn="l" defTabSz="1218786" rtl="0" eaLnBrk="1" fontAlgn="auto" latinLnBrk="0" hangingPunct="1">
              <a:lnSpc>
                <a:spcPct val="90000"/>
              </a:lnSpc>
              <a:spcBef>
                <a:spcPts val="0"/>
              </a:spcBef>
              <a:spcAft>
                <a:spcPts val="0"/>
              </a:spcAft>
              <a:buClrTx/>
              <a:buSzTx/>
              <a:buFont typeface="Arial" pitchFamily="34" charset="0"/>
              <a:buChar char="•"/>
              <a:tabLst/>
              <a:defRPr/>
            </a:pPr>
            <a:r>
              <a:rPr kumimoji="0" lang="en-US" sz="825" b="1" i="0" u="none" strike="noStrike" kern="1200" cap="none" spc="0" normalizeH="0" baseline="0" noProof="0">
                <a:ln>
                  <a:noFill/>
                </a:ln>
                <a:solidFill>
                  <a:srgbClr val="FFFFFF"/>
                </a:solidFill>
                <a:effectLst/>
                <a:uLnTx/>
                <a:uFillTx/>
                <a:latin typeface="Trebuchet MS"/>
                <a:ea typeface="+mn-ea"/>
                <a:cs typeface="+mn-cs"/>
              </a:rPr>
              <a:t>Audit &amp; Assurance</a:t>
            </a:r>
          </a:p>
          <a:p>
            <a:pPr marL="128588" marR="0" lvl="0" indent="-128588" algn="l" defTabSz="1218786" rtl="0" eaLnBrk="1" fontAlgn="auto" latinLnBrk="0" hangingPunct="1">
              <a:lnSpc>
                <a:spcPct val="90000"/>
              </a:lnSpc>
              <a:spcBef>
                <a:spcPts val="0"/>
              </a:spcBef>
              <a:spcAft>
                <a:spcPts val="0"/>
              </a:spcAft>
              <a:buClrTx/>
              <a:buSzTx/>
              <a:buFont typeface="Arial" pitchFamily="34" charset="0"/>
              <a:buChar char="•"/>
              <a:tabLst/>
              <a:defRPr/>
            </a:pPr>
            <a:r>
              <a:rPr kumimoji="0" lang="en-US" sz="825" b="1" i="0" u="none" strike="noStrike" kern="1200" cap="none" spc="0" normalizeH="0" baseline="0" noProof="0">
                <a:ln>
                  <a:noFill/>
                </a:ln>
                <a:solidFill>
                  <a:srgbClr val="FFFFFF"/>
                </a:solidFill>
                <a:effectLst/>
                <a:uLnTx/>
                <a:uFillTx/>
                <a:latin typeface="Trebuchet MS"/>
                <a:ea typeface="+mn-ea"/>
                <a:cs typeface="+mn-cs"/>
              </a:rPr>
              <a:t>Tax</a:t>
            </a:r>
          </a:p>
          <a:p>
            <a:pPr marL="128588" marR="0" lvl="0" indent="-128588" algn="l" defTabSz="1218786" rtl="0" eaLnBrk="1" fontAlgn="auto" latinLnBrk="0" hangingPunct="1">
              <a:lnSpc>
                <a:spcPct val="90000"/>
              </a:lnSpc>
              <a:spcBef>
                <a:spcPts val="0"/>
              </a:spcBef>
              <a:spcAft>
                <a:spcPts val="0"/>
              </a:spcAft>
              <a:buClrTx/>
              <a:buSzTx/>
              <a:buFont typeface="Arial" pitchFamily="34" charset="0"/>
              <a:buChar char="•"/>
              <a:tabLst/>
              <a:defRPr/>
            </a:pPr>
            <a:r>
              <a:rPr kumimoji="0" lang="en-US" sz="825" b="1" i="0" u="none" strike="noStrike" kern="1200" cap="none" spc="0" normalizeH="0" baseline="0" noProof="0">
                <a:ln>
                  <a:noFill/>
                </a:ln>
                <a:solidFill>
                  <a:srgbClr val="FFFFFF"/>
                </a:solidFill>
                <a:effectLst/>
                <a:uLnTx/>
                <a:uFillTx/>
                <a:latin typeface="Trebuchet MS"/>
                <a:ea typeface="+mn-ea"/>
                <a:cs typeface="+mn-cs"/>
              </a:rPr>
              <a:t>Legal</a:t>
            </a:r>
          </a:p>
          <a:p>
            <a:pPr marL="128588" marR="0" lvl="0" indent="-128588" algn="l" defTabSz="1218786" rtl="0" eaLnBrk="1" fontAlgn="auto" latinLnBrk="0" hangingPunct="1">
              <a:lnSpc>
                <a:spcPct val="90000"/>
              </a:lnSpc>
              <a:spcBef>
                <a:spcPts val="0"/>
              </a:spcBef>
              <a:spcAft>
                <a:spcPts val="0"/>
              </a:spcAft>
              <a:buClrTx/>
              <a:buSzTx/>
              <a:buFont typeface="Arial" pitchFamily="34" charset="0"/>
              <a:buChar char="•"/>
              <a:tabLst/>
              <a:defRPr/>
            </a:pPr>
            <a:r>
              <a:rPr kumimoji="0" lang="en-US" sz="825" b="1" i="0" u="none" strike="noStrike" kern="1200" cap="none" spc="0" normalizeH="0" baseline="0" noProof="0">
                <a:ln>
                  <a:noFill/>
                </a:ln>
                <a:solidFill>
                  <a:srgbClr val="FFFFFF"/>
                </a:solidFill>
                <a:effectLst/>
                <a:uLnTx/>
                <a:uFillTx/>
                <a:latin typeface="Trebuchet MS"/>
                <a:ea typeface="+mn-ea"/>
                <a:cs typeface="+mn-cs"/>
              </a:rPr>
              <a:t>BSO</a:t>
            </a:r>
          </a:p>
          <a:p>
            <a:pPr marL="128588" marR="0" lvl="0" indent="-128588" algn="l" defTabSz="1218786" rtl="0" eaLnBrk="1" fontAlgn="auto" latinLnBrk="0" hangingPunct="1">
              <a:lnSpc>
                <a:spcPct val="90000"/>
              </a:lnSpc>
              <a:spcBef>
                <a:spcPts val="0"/>
              </a:spcBef>
              <a:spcAft>
                <a:spcPts val="0"/>
              </a:spcAft>
              <a:buClrTx/>
              <a:buSzTx/>
              <a:buFont typeface="Arial" pitchFamily="34" charset="0"/>
              <a:buChar char="•"/>
              <a:tabLst/>
              <a:defRPr/>
            </a:pPr>
            <a:r>
              <a:rPr kumimoji="0" lang="en-US" sz="825" b="1" i="0" u="none" strike="noStrike" kern="1200" cap="none" spc="0" normalizeH="0" baseline="0" noProof="0">
                <a:ln>
                  <a:noFill/>
                </a:ln>
                <a:solidFill>
                  <a:srgbClr val="FFFFFF"/>
                </a:solidFill>
                <a:effectLst/>
                <a:uLnTx/>
                <a:uFillTx/>
                <a:latin typeface="Trebuchet MS"/>
                <a:ea typeface="+mn-ea"/>
                <a:cs typeface="+mn-cs"/>
              </a:rPr>
              <a:t>Advisory</a:t>
            </a:r>
          </a:p>
        </p:txBody>
      </p:sp>
      <p:cxnSp>
        <p:nvCxnSpPr>
          <p:cNvPr id="260" name="Straight Connector 1059">
            <a:extLst>
              <a:ext uri="{FF2B5EF4-FFF2-40B4-BE49-F238E27FC236}">
                <a16:creationId xmlns:a16="http://schemas.microsoft.com/office/drawing/2014/main" id="{63D90D1C-519E-42CA-B6B6-6477967C2327}"/>
              </a:ext>
            </a:extLst>
          </p:cNvPr>
          <p:cNvCxnSpPr>
            <a:cxnSpLocks/>
          </p:cNvCxnSpPr>
          <p:nvPr userDrawn="1"/>
        </p:nvCxnSpPr>
        <p:spPr>
          <a:xfrm>
            <a:off x="7137245" y="2362934"/>
            <a:ext cx="1537773" cy="0"/>
          </a:xfrm>
          <a:prstGeom prst="line">
            <a:avLst/>
          </a:prstGeom>
          <a:noFill/>
          <a:ln w="3175" cap="flat" cmpd="sng" algn="ctr">
            <a:solidFill>
              <a:srgbClr val="FFFFFF">
                <a:alpha val="44000"/>
              </a:srgbClr>
            </a:solidFill>
            <a:prstDash val="solid"/>
          </a:ln>
          <a:effectLst/>
        </p:spPr>
      </p:cxnSp>
      <p:cxnSp>
        <p:nvCxnSpPr>
          <p:cNvPr id="261" name="Straight Connector 1060">
            <a:extLst>
              <a:ext uri="{FF2B5EF4-FFF2-40B4-BE49-F238E27FC236}">
                <a16:creationId xmlns:a16="http://schemas.microsoft.com/office/drawing/2014/main" id="{30C9F7FF-EB80-4F56-A93A-D3085DF69107}"/>
              </a:ext>
            </a:extLst>
          </p:cNvPr>
          <p:cNvCxnSpPr>
            <a:cxnSpLocks/>
            <a:endCxn id="160" idx="20"/>
          </p:cNvCxnSpPr>
          <p:nvPr userDrawn="1"/>
        </p:nvCxnSpPr>
        <p:spPr>
          <a:xfrm flipH="1" flipV="1">
            <a:off x="2778068" y="3000970"/>
            <a:ext cx="3818019" cy="559028"/>
          </a:xfrm>
          <a:prstGeom prst="line">
            <a:avLst/>
          </a:prstGeom>
          <a:noFill/>
          <a:ln w="3175" cap="flat" cmpd="sng" algn="ctr">
            <a:solidFill>
              <a:srgbClr val="FFFFFF"/>
            </a:solidFill>
            <a:prstDash val="solid"/>
          </a:ln>
          <a:effectLst/>
        </p:spPr>
      </p:cxnSp>
      <p:sp>
        <p:nvSpPr>
          <p:cNvPr id="262" name="Text Placeholder 2">
            <a:extLst>
              <a:ext uri="{FF2B5EF4-FFF2-40B4-BE49-F238E27FC236}">
                <a16:creationId xmlns:a16="http://schemas.microsoft.com/office/drawing/2014/main" id="{9B1367FA-8549-4FD1-BCC3-D84A3E0AFCC8}"/>
              </a:ext>
            </a:extLst>
          </p:cNvPr>
          <p:cNvSpPr txBox="1">
            <a:spLocks/>
          </p:cNvSpPr>
          <p:nvPr userDrawn="1"/>
        </p:nvSpPr>
        <p:spPr bwMode="gray">
          <a:xfrm>
            <a:off x="7909096" y="2483197"/>
            <a:ext cx="1252820" cy="689659"/>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878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Trebuchet MS"/>
                <a:ea typeface="+mn-ea"/>
                <a:cs typeface="+mn-cs"/>
              </a:rPr>
              <a:t>Bogotá</a:t>
            </a:r>
          </a:p>
          <a:p>
            <a:pPr marL="0" marR="0" lvl="0" indent="0" algn="l" defTabSz="121878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Trebuchet MS"/>
                <a:ea typeface="+mn-ea"/>
                <a:cs typeface="+mn-cs"/>
              </a:rPr>
              <a:t>Barranquilla</a:t>
            </a:r>
          </a:p>
          <a:p>
            <a:pPr marL="0" marR="0" lvl="0" indent="0" algn="l" defTabSz="121878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Trebuchet MS"/>
                <a:ea typeface="+mn-ea"/>
                <a:cs typeface="+mn-cs"/>
              </a:rPr>
              <a:t>Cali</a:t>
            </a:r>
          </a:p>
          <a:p>
            <a:pPr marL="0" marR="0" lvl="0" indent="0" algn="l" defTabSz="121878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Trebuchet MS"/>
                <a:ea typeface="+mn-ea"/>
                <a:cs typeface="+mn-cs"/>
              </a:rPr>
              <a:t>Medellín</a:t>
            </a:r>
          </a:p>
        </p:txBody>
      </p:sp>
      <p:cxnSp>
        <p:nvCxnSpPr>
          <p:cNvPr id="264" name="Conector recto 263">
            <a:extLst>
              <a:ext uri="{FF2B5EF4-FFF2-40B4-BE49-F238E27FC236}">
                <a16:creationId xmlns:a16="http://schemas.microsoft.com/office/drawing/2014/main" id="{48CFE1BF-03F2-483F-A1CB-9843644663A2}"/>
              </a:ext>
            </a:extLst>
          </p:cNvPr>
          <p:cNvCxnSpPr>
            <a:endCxn id="235" idx="35"/>
          </p:cNvCxnSpPr>
          <p:nvPr userDrawn="1"/>
        </p:nvCxnSpPr>
        <p:spPr>
          <a:xfrm flipH="1">
            <a:off x="4605041" y="2167830"/>
            <a:ext cx="615212" cy="190929"/>
          </a:xfrm>
          <a:prstGeom prst="line">
            <a:avLst/>
          </a:prstGeom>
          <a:noFill/>
          <a:ln w="9525" cap="flat" cmpd="sng" algn="ctr">
            <a:solidFill>
              <a:srgbClr val="404040"/>
            </a:solidFill>
            <a:prstDash val="solid"/>
          </a:ln>
          <a:effectLst/>
        </p:spPr>
      </p:cxnSp>
      <p:cxnSp>
        <p:nvCxnSpPr>
          <p:cNvPr id="265" name="Conector recto 264">
            <a:extLst>
              <a:ext uri="{FF2B5EF4-FFF2-40B4-BE49-F238E27FC236}">
                <a16:creationId xmlns:a16="http://schemas.microsoft.com/office/drawing/2014/main" id="{FA8BC831-60EB-41FC-8952-426DC3C92FBA}"/>
              </a:ext>
            </a:extLst>
          </p:cNvPr>
          <p:cNvCxnSpPr>
            <a:stCxn id="45" idx="39"/>
            <a:endCxn id="22" idx="25"/>
          </p:cNvCxnSpPr>
          <p:nvPr userDrawn="1"/>
        </p:nvCxnSpPr>
        <p:spPr>
          <a:xfrm>
            <a:off x="3147046" y="3033446"/>
            <a:ext cx="506156" cy="71667"/>
          </a:xfrm>
          <a:prstGeom prst="line">
            <a:avLst/>
          </a:prstGeom>
          <a:noFill/>
          <a:ln w="9525" cap="flat" cmpd="sng" algn="ctr">
            <a:solidFill>
              <a:srgbClr val="404040"/>
            </a:solidFill>
            <a:prstDash val="solid"/>
          </a:ln>
          <a:effectLst/>
        </p:spPr>
      </p:cxnSp>
      <p:cxnSp>
        <p:nvCxnSpPr>
          <p:cNvPr id="266" name="Conector recto 265">
            <a:extLst>
              <a:ext uri="{FF2B5EF4-FFF2-40B4-BE49-F238E27FC236}">
                <a16:creationId xmlns:a16="http://schemas.microsoft.com/office/drawing/2014/main" id="{8DED295C-F42C-4595-897A-48DC811DE756}"/>
              </a:ext>
            </a:extLst>
          </p:cNvPr>
          <p:cNvCxnSpPr>
            <a:cxnSpLocks/>
            <a:endCxn id="28" idx="28"/>
          </p:cNvCxnSpPr>
          <p:nvPr userDrawn="1"/>
        </p:nvCxnSpPr>
        <p:spPr>
          <a:xfrm>
            <a:off x="4022177" y="3171911"/>
            <a:ext cx="621051" cy="110575"/>
          </a:xfrm>
          <a:prstGeom prst="line">
            <a:avLst/>
          </a:prstGeom>
          <a:noFill/>
          <a:ln w="9525" cap="flat" cmpd="sng" algn="ctr">
            <a:solidFill>
              <a:srgbClr val="404040"/>
            </a:solidFill>
            <a:prstDash val="solid"/>
          </a:ln>
          <a:effectLst/>
        </p:spPr>
      </p:cxnSp>
      <p:cxnSp>
        <p:nvCxnSpPr>
          <p:cNvPr id="267" name="Conector recto 266">
            <a:extLst>
              <a:ext uri="{FF2B5EF4-FFF2-40B4-BE49-F238E27FC236}">
                <a16:creationId xmlns:a16="http://schemas.microsoft.com/office/drawing/2014/main" id="{875FBB8A-758A-4B78-90F0-5A34037C0D34}"/>
              </a:ext>
            </a:extLst>
          </p:cNvPr>
          <p:cNvCxnSpPr>
            <a:cxnSpLocks/>
            <a:stCxn id="226" idx="45"/>
          </p:cNvCxnSpPr>
          <p:nvPr userDrawn="1"/>
        </p:nvCxnSpPr>
        <p:spPr>
          <a:xfrm flipV="1">
            <a:off x="2783667" y="2668625"/>
            <a:ext cx="565225" cy="168293"/>
          </a:xfrm>
          <a:prstGeom prst="line">
            <a:avLst/>
          </a:prstGeom>
          <a:noFill/>
          <a:ln w="9525" cap="flat" cmpd="sng" algn="ctr">
            <a:solidFill>
              <a:srgbClr val="404040"/>
            </a:solidFill>
            <a:prstDash val="solid"/>
          </a:ln>
          <a:effectLst/>
        </p:spPr>
      </p:cxnSp>
      <p:cxnSp>
        <p:nvCxnSpPr>
          <p:cNvPr id="268" name="Conector recto 267">
            <a:extLst>
              <a:ext uri="{FF2B5EF4-FFF2-40B4-BE49-F238E27FC236}">
                <a16:creationId xmlns:a16="http://schemas.microsoft.com/office/drawing/2014/main" id="{20C4C9CD-3628-4F46-B3AA-6B9A75CA35B4}"/>
              </a:ext>
            </a:extLst>
          </p:cNvPr>
          <p:cNvCxnSpPr>
            <a:cxnSpLocks/>
          </p:cNvCxnSpPr>
          <p:nvPr userDrawn="1"/>
        </p:nvCxnSpPr>
        <p:spPr>
          <a:xfrm>
            <a:off x="5031947" y="3328515"/>
            <a:ext cx="188306" cy="16798"/>
          </a:xfrm>
          <a:prstGeom prst="line">
            <a:avLst/>
          </a:prstGeom>
          <a:noFill/>
          <a:ln w="9525" cap="flat" cmpd="sng" algn="ctr">
            <a:solidFill>
              <a:srgbClr val="404040"/>
            </a:solidFill>
            <a:prstDash val="solid"/>
          </a:ln>
          <a:effectLst/>
        </p:spPr>
      </p:cxnSp>
      <p:pic>
        <p:nvPicPr>
          <p:cNvPr id="3" name="Picture 2" descr="G:\Office97\_GRAPHICS\hb@BDO\Library\09_Logos\BDO logo white.png">
            <a:extLst>
              <a:ext uri="{FF2B5EF4-FFF2-40B4-BE49-F238E27FC236}">
                <a16:creationId xmlns:a16="http://schemas.microsoft.com/office/drawing/2014/main" id="{271977AA-A8E4-4171-900B-7888E1E890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
        <p:nvSpPr>
          <p:cNvPr id="253" name="Triángulo isósceles 252">
            <a:extLst>
              <a:ext uri="{FF2B5EF4-FFF2-40B4-BE49-F238E27FC236}">
                <a16:creationId xmlns:a16="http://schemas.microsoft.com/office/drawing/2014/main" id="{2113C43E-019F-468F-AF0F-C3ECBF4D7512}"/>
              </a:ext>
            </a:extLst>
          </p:cNvPr>
          <p:cNvSpPr/>
          <p:nvPr userDrawn="1"/>
        </p:nvSpPr>
        <p:spPr>
          <a:xfrm rot="5400000">
            <a:off x="7422125" y="1538826"/>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79" name="Triángulo isósceles 278">
            <a:extLst>
              <a:ext uri="{FF2B5EF4-FFF2-40B4-BE49-F238E27FC236}">
                <a16:creationId xmlns:a16="http://schemas.microsoft.com/office/drawing/2014/main" id="{BA48346E-932F-4F18-A3C8-89B119DFF6B1}"/>
              </a:ext>
            </a:extLst>
          </p:cNvPr>
          <p:cNvSpPr/>
          <p:nvPr userDrawn="1"/>
        </p:nvSpPr>
        <p:spPr>
          <a:xfrm rot="5400000">
            <a:off x="7422124" y="1651222"/>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1" name="Triángulo isósceles 280">
            <a:extLst>
              <a:ext uri="{FF2B5EF4-FFF2-40B4-BE49-F238E27FC236}">
                <a16:creationId xmlns:a16="http://schemas.microsoft.com/office/drawing/2014/main" id="{007BA4A0-B2B9-43F6-8307-25F716F10FAA}"/>
              </a:ext>
            </a:extLst>
          </p:cNvPr>
          <p:cNvSpPr/>
          <p:nvPr userDrawn="1"/>
        </p:nvSpPr>
        <p:spPr>
          <a:xfrm rot="5400000">
            <a:off x="7422124" y="1767428"/>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3" name="Triángulo isósceles 282">
            <a:extLst>
              <a:ext uri="{FF2B5EF4-FFF2-40B4-BE49-F238E27FC236}">
                <a16:creationId xmlns:a16="http://schemas.microsoft.com/office/drawing/2014/main" id="{15A76634-D0C3-4BF7-ABDD-350B5A5378DF}"/>
              </a:ext>
            </a:extLst>
          </p:cNvPr>
          <p:cNvSpPr/>
          <p:nvPr userDrawn="1"/>
        </p:nvSpPr>
        <p:spPr>
          <a:xfrm rot="5400000">
            <a:off x="7426596" y="1877919"/>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5" name="Triángulo isósceles 284">
            <a:extLst>
              <a:ext uri="{FF2B5EF4-FFF2-40B4-BE49-F238E27FC236}">
                <a16:creationId xmlns:a16="http://schemas.microsoft.com/office/drawing/2014/main" id="{FCC70A0A-595F-43F8-859B-1849D1624DF2}"/>
              </a:ext>
            </a:extLst>
          </p:cNvPr>
          <p:cNvSpPr/>
          <p:nvPr userDrawn="1"/>
        </p:nvSpPr>
        <p:spPr>
          <a:xfrm rot="5400000">
            <a:off x="7426596" y="1994125"/>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7" name="Triángulo isósceles 286">
            <a:extLst>
              <a:ext uri="{FF2B5EF4-FFF2-40B4-BE49-F238E27FC236}">
                <a16:creationId xmlns:a16="http://schemas.microsoft.com/office/drawing/2014/main" id="{9D1F5A25-6CCE-4DC8-986F-AA2BD342D4BE}"/>
              </a:ext>
            </a:extLst>
          </p:cNvPr>
          <p:cNvSpPr/>
          <p:nvPr userDrawn="1"/>
        </p:nvSpPr>
        <p:spPr>
          <a:xfrm rot="5400000">
            <a:off x="7774551" y="2517296"/>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89" name="Triángulo isósceles 288">
            <a:extLst>
              <a:ext uri="{FF2B5EF4-FFF2-40B4-BE49-F238E27FC236}">
                <a16:creationId xmlns:a16="http://schemas.microsoft.com/office/drawing/2014/main" id="{F0FC811D-CDD6-464A-B1D4-3998C86CCA70}"/>
              </a:ext>
            </a:extLst>
          </p:cNvPr>
          <p:cNvSpPr/>
          <p:nvPr userDrawn="1"/>
        </p:nvSpPr>
        <p:spPr>
          <a:xfrm rot="5400000">
            <a:off x="7774551" y="2661815"/>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91" name="Triángulo isósceles 290">
            <a:extLst>
              <a:ext uri="{FF2B5EF4-FFF2-40B4-BE49-F238E27FC236}">
                <a16:creationId xmlns:a16="http://schemas.microsoft.com/office/drawing/2014/main" id="{3AA933B7-9F62-49F6-BC7A-5DD276DE959C}"/>
              </a:ext>
            </a:extLst>
          </p:cNvPr>
          <p:cNvSpPr/>
          <p:nvPr userDrawn="1"/>
        </p:nvSpPr>
        <p:spPr>
          <a:xfrm rot="5400000">
            <a:off x="7770534" y="2800197"/>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93" name="Triángulo isósceles 292">
            <a:extLst>
              <a:ext uri="{FF2B5EF4-FFF2-40B4-BE49-F238E27FC236}">
                <a16:creationId xmlns:a16="http://schemas.microsoft.com/office/drawing/2014/main" id="{1101D69C-6923-46E7-B12C-4C67BABFEBF5}"/>
              </a:ext>
            </a:extLst>
          </p:cNvPr>
          <p:cNvSpPr/>
          <p:nvPr userDrawn="1"/>
        </p:nvSpPr>
        <p:spPr>
          <a:xfrm rot="5400000">
            <a:off x="7770534" y="2948909"/>
            <a:ext cx="55693" cy="4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143546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5_Diapositiva de título">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427FCD8-5B62-4F94-A3CE-AEE5546F0185}"/>
              </a:ext>
            </a:extLst>
          </p:cNvPr>
          <p:cNvSpPr txBox="1"/>
          <p:nvPr userDrawn="1"/>
        </p:nvSpPr>
        <p:spPr>
          <a:xfrm>
            <a:off x="339258" y="452331"/>
            <a:ext cx="5319944" cy="492443"/>
          </a:xfrm>
          <a:prstGeom prst="rect">
            <a:avLst/>
          </a:prstGeom>
          <a:noFill/>
        </p:spPr>
        <p:txBody>
          <a:bodyPr wrap="square" rtlCol="0">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a:ln>
                  <a:noFill/>
                </a:ln>
                <a:solidFill>
                  <a:srgbClr val="ED1A3B"/>
                </a:solidFill>
                <a:effectLst/>
                <a:uLnTx/>
                <a:uFillTx/>
                <a:latin typeface="Trebuchet MS"/>
                <a:ea typeface="+mn-ea"/>
                <a:cs typeface="+mn-cs"/>
              </a:rPr>
              <a:t>NUESTRA HISTORIA</a:t>
            </a:r>
            <a:endParaRPr kumimoji="0" lang="es-CO" sz="2600" b="1" i="0" u="none" strike="noStrike" kern="1200" cap="none" spc="0" normalizeH="0" baseline="0" noProof="0">
              <a:ln>
                <a:noFill/>
              </a:ln>
              <a:solidFill>
                <a:srgbClr val="ED1A3B"/>
              </a:solidFill>
              <a:effectLst/>
              <a:uLnTx/>
              <a:uFillTx/>
              <a:latin typeface="Trebuchet MS"/>
              <a:ea typeface="+mn-ea"/>
              <a:cs typeface="+mn-cs"/>
            </a:endParaRPr>
          </a:p>
        </p:txBody>
      </p:sp>
      <p:sp>
        <p:nvSpPr>
          <p:cNvPr id="3" name="CuadroTexto 2">
            <a:extLst>
              <a:ext uri="{FF2B5EF4-FFF2-40B4-BE49-F238E27FC236}">
                <a16:creationId xmlns:a16="http://schemas.microsoft.com/office/drawing/2014/main" id="{5F52ED97-BE56-4BC3-A333-27B7DDBDE77A}"/>
              </a:ext>
            </a:extLst>
          </p:cNvPr>
          <p:cNvSpPr txBox="1"/>
          <p:nvPr userDrawn="1"/>
        </p:nvSpPr>
        <p:spPr>
          <a:xfrm>
            <a:off x="379127" y="1246600"/>
            <a:ext cx="5479742" cy="461665"/>
          </a:xfrm>
          <a:prstGeom prst="rect">
            <a:avLst/>
          </a:prstGeom>
          <a:noFill/>
        </p:spPr>
        <p:txBody>
          <a:bodyPr wrap="square" rtlCol="0">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0D908B"/>
                </a:solidFill>
                <a:effectLst/>
                <a:uLnTx/>
                <a:uFillTx/>
                <a:latin typeface="Trebuchet MS" pitchFamily="34" charset="0"/>
                <a:ea typeface="+mn-ea"/>
                <a:cs typeface="+mn-cs"/>
              </a:rPr>
              <a:t>En el año 1988 nos convertimos en la firma miembro en Colombia de la red internaciones de servicios profesionales BDO.</a:t>
            </a:r>
            <a:endParaRPr kumimoji="0" lang="es-CO" sz="900" b="0" i="0" u="none" strike="noStrike" kern="1200" cap="none" spc="0" normalizeH="0" baseline="0" noProof="0">
              <a:ln>
                <a:noFill/>
              </a:ln>
              <a:solidFill>
                <a:srgbClr val="424242"/>
              </a:solidFill>
              <a:effectLst/>
              <a:uLnTx/>
              <a:uFillTx/>
              <a:latin typeface="Trebuchet MS"/>
              <a:ea typeface="+mn-ea"/>
              <a:cs typeface="+mn-cs"/>
            </a:endParaRPr>
          </a:p>
        </p:txBody>
      </p:sp>
      <p:grpSp>
        <p:nvGrpSpPr>
          <p:cNvPr id="5" name="Grupo 4">
            <a:extLst>
              <a:ext uri="{FF2B5EF4-FFF2-40B4-BE49-F238E27FC236}">
                <a16:creationId xmlns:a16="http://schemas.microsoft.com/office/drawing/2014/main" id="{FC7303F4-2CAA-4CA4-8064-34F0BA96D730}"/>
              </a:ext>
            </a:extLst>
          </p:cNvPr>
          <p:cNvGrpSpPr/>
          <p:nvPr userDrawn="1"/>
        </p:nvGrpSpPr>
        <p:grpSpPr>
          <a:xfrm>
            <a:off x="5415628" y="1057354"/>
            <a:ext cx="2968726" cy="4147130"/>
            <a:chOff x="6542340" y="1208220"/>
            <a:chExt cx="5573722" cy="7786151"/>
          </a:xfrm>
        </p:grpSpPr>
        <p:pic>
          <p:nvPicPr>
            <p:cNvPr id="16" name="Imagen 15">
              <a:extLst>
                <a:ext uri="{FF2B5EF4-FFF2-40B4-BE49-F238E27FC236}">
                  <a16:creationId xmlns:a16="http://schemas.microsoft.com/office/drawing/2014/main" id="{4918FFA0-9940-41CB-8EA2-D1708C543985}"/>
                </a:ext>
              </a:extLst>
            </p:cNvPr>
            <p:cNvPicPr>
              <a:picLocks noChangeAspect="1"/>
            </p:cNvPicPr>
            <p:nvPr userDrawn="1"/>
          </p:nvPicPr>
          <p:blipFill rotWithShape="1">
            <a:blip r:embed="rId2" cstate="email">
              <a:lum bright="70000" contras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 b="-2473"/>
            <a:stretch/>
          </p:blipFill>
          <p:spPr>
            <a:xfrm>
              <a:off x="6542340" y="1208220"/>
              <a:ext cx="5573722" cy="7786151"/>
            </a:xfrm>
            <a:prstGeom prst="rect">
              <a:avLst/>
            </a:prstGeom>
          </p:spPr>
        </p:pic>
        <p:pic>
          <p:nvPicPr>
            <p:cNvPr id="11" name="Graphic 1062" descr="Marker">
              <a:extLst>
                <a:ext uri="{FF2B5EF4-FFF2-40B4-BE49-F238E27FC236}">
                  <a16:creationId xmlns:a16="http://schemas.microsoft.com/office/drawing/2014/main" id="{E91C65B0-6D41-485D-A01F-45CEB639CE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45524" y="4219071"/>
              <a:ext cx="1307718" cy="1138163"/>
            </a:xfrm>
            <a:prstGeom prst="rect">
              <a:avLst/>
            </a:prstGeom>
          </p:spPr>
        </p:pic>
        <p:pic>
          <p:nvPicPr>
            <p:cNvPr id="12" name="Graphic 1063" descr="Marker">
              <a:extLst>
                <a:ext uri="{FF2B5EF4-FFF2-40B4-BE49-F238E27FC236}">
                  <a16:creationId xmlns:a16="http://schemas.microsoft.com/office/drawing/2014/main" id="{3119C41F-5CE3-491E-9D1B-FA281C18E8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88012" y="5587472"/>
              <a:ext cx="798024" cy="694554"/>
            </a:xfrm>
            <a:prstGeom prst="rect">
              <a:avLst/>
            </a:prstGeom>
          </p:spPr>
        </p:pic>
        <p:pic>
          <p:nvPicPr>
            <p:cNvPr id="13" name="Graphic 1064" descr="Marker">
              <a:extLst>
                <a:ext uri="{FF2B5EF4-FFF2-40B4-BE49-F238E27FC236}">
                  <a16:creationId xmlns:a16="http://schemas.microsoft.com/office/drawing/2014/main" id="{81A6DC89-287E-4822-9C42-D78744F3D9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61687" y="4088195"/>
              <a:ext cx="631202" cy="549362"/>
            </a:xfrm>
            <a:prstGeom prst="rect">
              <a:avLst/>
            </a:prstGeom>
          </p:spPr>
        </p:pic>
        <p:pic>
          <p:nvPicPr>
            <p:cNvPr id="14" name="Graphic 1065" descr="Marker">
              <a:extLst>
                <a:ext uri="{FF2B5EF4-FFF2-40B4-BE49-F238E27FC236}">
                  <a16:creationId xmlns:a16="http://schemas.microsoft.com/office/drawing/2014/main" id="{991136F7-7F1B-47CE-B9E5-8AE51B44B5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42775" y="1502856"/>
              <a:ext cx="783513" cy="681925"/>
            </a:xfrm>
            <a:prstGeom prst="rect">
              <a:avLst/>
            </a:prstGeom>
          </p:spPr>
        </p:pic>
      </p:grpSp>
      <p:sp>
        <p:nvSpPr>
          <p:cNvPr id="18" name="Rectángulo 17">
            <a:extLst>
              <a:ext uri="{FF2B5EF4-FFF2-40B4-BE49-F238E27FC236}">
                <a16:creationId xmlns:a16="http://schemas.microsoft.com/office/drawing/2014/main" id="{9000E32E-25BD-441D-A0E5-D934536984A6}"/>
              </a:ext>
            </a:extLst>
          </p:cNvPr>
          <p:cNvSpPr/>
          <p:nvPr userDrawn="1"/>
        </p:nvSpPr>
        <p:spPr>
          <a:xfrm>
            <a:off x="339258" y="2006767"/>
            <a:ext cx="2124299" cy="1038746"/>
          </a:xfrm>
          <a:prstGeom prst="rect">
            <a:avLst/>
          </a:prstGeom>
        </p:spPr>
        <p:txBody>
          <a:bodyPr wrap="none">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ES" sz="6150" b="1" i="0" u="none" strike="noStrike" kern="1200" cap="none" spc="0" normalizeH="0" baseline="0" noProof="0">
                <a:ln>
                  <a:noFill/>
                </a:ln>
                <a:solidFill>
                  <a:srgbClr val="ED1A3B"/>
                </a:solidFill>
                <a:effectLst/>
                <a:uLnTx/>
                <a:uFillTx/>
                <a:latin typeface="Trebuchet MS" pitchFamily="34" charset="0"/>
                <a:ea typeface="+mn-ea"/>
                <a:cs typeface="+mn-cs"/>
              </a:rPr>
              <a:t>m</a:t>
            </a:r>
            <a:r>
              <a:rPr kumimoji="0" lang="es-CO" sz="6150" b="1" i="0" u="none" strike="noStrike" kern="1200" cap="none" spc="0" normalizeH="0" baseline="0" noProof="0" err="1">
                <a:ln>
                  <a:noFill/>
                </a:ln>
                <a:solidFill>
                  <a:srgbClr val="ED1A3B"/>
                </a:solidFill>
                <a:effectLst/>
                <a:uLnTx/>
                <a:uFillTx/>
                <a:latin typeface="Trebuchet MS" pitchFamily="34" charset="0"/>
                <a:ea typeface="+mn-ea"/>
                <a:cs typeface="+mn-cs"/>
              </a:rPr>
              <a:t>iles</a:t>
            </a:r>
            <a:endParaRPr kumimoji="0" lang="es-CO" sz="6150" b="0" i="0" u="none" strike="noStrike" kern="1200" cap="none" spc="0" normalizeH="0" baseline="0" noProof="0">
              <a:ln>
                <a:noFill/>
              </a:ln>
              <a:solidFill>
                <a:srgbClr val="ED1A3B"/>
              </a:solidFill>
              <a:effectLst/>
              <a:uLnTx/>
              <a:uFillTx/>
              <a:latin typeface="Trebuchet MS"/>
              <a:ea typeface="+mn-ea"/>
              <a:cs typeface="+mn-cs"/>
            </a:endParaRPr>
          </a:p>
        </p:txBody>
      </p:sp>
      <p:sp>
        <p:nvSpPr>
          <p:cNvPr id="19" name="Rectángulo 18">
            <a:extLst>
              <a:ext uri="{FF2B5EF4-FFF2-40B4-BE49-F238E27FC236}">
                <a16:creationId xmlns:a16="http://schemas.microsoft.com/office/drawing/2014/main" id="{CB6870C2-8E94-45AD-857B-65BDB08E9645}"/>
              </a:ext>
            </a:extLst>
          </p:cNvPr>
          <p:cNvSpPr/>
          <p:nvPr userDrawn="1"/>
        </p:nvSpPr>
        <p:spPr>
          <a:xfrm>
            <a:off x="393345" y="1881884"/>
            <a:ext cx="4536345" cy="253916"/>
          </a:xfrm>
          <a:prstGeom prst="rect">
            <a:avLst/>
          </a:prstGeom>
        </p:spPr>
        <p:txBody>
          <a:bodyPr wrap="square">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err="1">
                <a:ln>
                  <a:noFill/>
                </a:ln>
                <a:solidFill>
                  <a:srgbClr val="ED1A3B"/>
                </a:solidFill>
                <a:effectLst/>
                <a:uLnTx/>
                <a:uFillTx/>
                <a:latin typeface="Trebuchet MS" pitchFamily="34" charset="0"/>
                <a:ea typeface="+mn-ea"/>
                <a:cs typeface="+mn-cs"/>
              </a:rPr>
              <a:t>Hoy</a:t>
            </a:r>
            <a:r>
              <a:rPr kumimoji="0" lang="es-CO" sz="1050" b="1" i="0" u="none" strike="noStrike" kern="1200" cap="none" spc="0" normalizeH="0" baseline="0" noProof="0">
                <a:ln>
                  <a:noFill/>
                </a:ln>
                <a:solidFill>
                  <a:srgbClr val="ED1A3B"/>
                </a:solidFill>
                <a:effectLst/>
                <a:uLnTx/>
                <a:uFillTx/>
                <a:latin typeface="Trebuchet MS" pitchFamily="34" charset="0"/>
                <a:ea typeface="+mn-ea"/>
                <a:cs typeface="+mn-cs"/>
              </a:rPr>
              <a:t>, con tres décadas de experiencia en el mercado local y</a:t>
            </a:r>
            <a:endParaRPr kumimoji="0" lang="es-CO" sz="1050" b="1" i="0" u="none" strike="noStrike" kern="1200" cap="none" spc="0" normalizeH="0" baseline="0" noProof="0">
              <a:ln>
                <a:noFill/>
              </a:ln>
              <a:solidFill>
                <a:srgbClr val="ED1A3B"/>
              </a:solidFill>
              <a:effectLst/>
              <a:uLnTx/>
              <a:uFillTx/>
              <a:latin typeface="Trebuchet MS"/>
              <a:ea typeface="+mn-ea"/>
              <a:cs typeface="+mn-cs"/>
            </a:endParaRPr>
          </a:p>
        </p:txBody>
      </p:sp>
      <p:sp>
        <p:nvSpPr>
          <p:cNvPr id="20" name="Rectángulo 19">
            <a:extLst>
              <a:ext uri="{FF2B5EF4-FFF2-40B4-BE49-F238E27FC236}">
                <a16:creationId xmlns:a16="http://schemas.microsoft.com/office/drawing/2014/main" id="{FABCB777-3D1E-4631-88BE-54EB05B4006F}"/>
              </a:ext>
            </a:extLst>
          </p:cNvPr>
          <p:cNvSpPr/>
          <p:nvPr userDrawn="1"/>
        </p:nvSpPr>
        <p:spPr>
          <a:xfrm>
            <a:off x="2571234" y="2234083"/>
            <a:ext cx="3129479" cy="738664"/>
          </a:xfrm>
          <a:prstGeom prst="rect">
            <a:avLst/>
          </a:prstGeom>
        </p:spPr>
        <p:txBody>
          <a:bodyPr wrap="square">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de clientes satisfechos a lo largo de nuestra historia, nos consolidamos como una de las </a:t>
            </a:r>
            <a:r>
              <a:rPr kumimoji="0" lang="es-CO" sz="1050" b="1" i="0" u="none" strike="noStrike" kern="1200" cap="none" spc="0" normalizeH="0" baseline="0" noProof="0">
                <a:ln>
                  <a:noFill/>
                </a:ln>
                <a:solidFill>
                  <a:srgbClr val="424242"/>
                </a:solidFill>
                <a:effectLst/>
                <a:uLnTx/>
                <a:uFillTx/>
                <a:latin typeface="Trebuchet MS" pitchFamily="34" charset="0"/>
                <a:ea typeface="+mn-ea"/>
                <a:cs typeface="+mn-cs"/>
              </a:rPr>
              <a:t>firmas de servicios profesionales más grandes del país, </a:t>
            </a: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con </a:t>
            </a:r>
            <a:endParaRPr kumimoji="0" lang="es-CO" sz="1050" b="0" i="0" u="none" strike="noStrike" kern="1200" cap="none" spc="0" normalizeH="0" baseline="0" noProof="0">
              <a:ln>
                <a:noFill/>
              </a:ln>
              <a:solidFill>
                <a:srgbClr val="404040"/>
              </a:solidFill>
              <a:effectLst/>
              <a:uLnTx/>
              <a:uFillTx/>
              <a:latin typeface="Trebuchet MS"/>
              <a:ea typeface="+mn-ea"/>
              <a:cs typeface="+mn-cs"/>
            </a:endParaRPr>
          </a:p>
        </p:txBody>
      </p:sp>
      <p:sp>
        <p:nvSpPr>
          <p:cNvPr id="27" name="Rectángulo 26">
            <a:extLst>
              <a:ext uri="{FF2B5EF4-FFF2-40B4-BE49-F238E27FC236}">
                <a16:creationId xmlns:a16="http://schemas.microsoft.com/office/drawing/2014/main" id="{7311BCF9-E17E-4BBF-BC51-411F45959C4E}"/>
              </a:ext>
            </a:extLst>
          </p:cNvPr>
          <p:cNvSpPr/>
          <p:nvPr userDrawn="1"/>
        </p:nvSpPr>
        <p:spPr>
          <a:xfrm>
            <a:off x="393346" y="3063687"/>
            <a:ext cx="4828094" cy="577081"/>
          </a:xfrm>
          <a:prstGeom prst="rect">
            <a:avLst/>
          </a:prstGeom>
        </p:spPr>
        <p:txBody>
          <a:bodyPr wrap="square">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Gracias a nuestro apoyo</a:t>
            </a:r>
            <a:r>
              <a:rPr kumimoji="0" lang="es-CO" sz="1050" b="1" i="0" u="none" strike="noStrike" kern="1200" cap="none" spc="0" normalizeH="0" baseline="0" noProof="0">
                <a:ln>
                  <a:noFill/>
                </a:ln>
                <a:solidFill>
                  <a:srgbClr val="424242"/>
                </a:solidFill>
                <a:effectLst/>
                <a:uLnTx/>
                <a:uFillTx/>
                <a:latin typeface="Trebuchet MS" pitchFamily="34" charset="0"/>
                <a:ea typeface="+mn-ea"/>
                <a:cs typeface="+mn-cs"/>
              </a:rPr>
              <a:t>, entidades públicas, organismos multilaterales de crédito y compañías privadas </a:t>
            </a: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de diversas industrias han logrado alcanzar sus objetivos corporativos.</a:t>
            </a:r>
          </a:p>
        </p:txBody>
      </p:sp>
      <p:sp>
        <p:nvSpPr>
          <p:cNvPr id="31" name="Rectángulo 30">
            <a:extLst>
              <a:ext uri="{FF2B5EF4-FFF2-40B4-BE49-F238E27FC236}">
                <a16:creationId xmlns:a16="http://schemas.microsoft.com/office/drawing/2014/main" id="{EE308BC4-685C-42BC-A4CE-5F8DE7A20E57}"/>
              </a:ext>
            </a:extLst>
          </p:cNvPr>
          <p:cNvSpPr/>
          <p:nvPr userDrawn="1"/>
        </p:nvSpPr>
        <p:spPr>
          <a:xfrm>
            <a:off x="339257" y="3601617"/>
            <a:ext cx="4943036" cy="1054135"/>
          </a:xfrm>
          <a:prstGeom prst="rect">
            <a:avLst/>
          </a:prstGeom>
        </p:spPr>
        <p:txBody>
          <a:bodyPr wrap="square">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Contamos con un  </a:t>
            </a:r>
            <a:r>
              <a:rPr kumimoji="0" lang="es-CO" sz="2400" b="1" i="0" u="none" strike="noStrike" kern="1200" cap="none" spc="0" normalizeH="0" baseline="0" noProof="0">
                <a:ln>
                  <a:noFill/>
                </a:ln>
                <a:solidFill>
                  <a:srgbClr val="ED1A3B"/>
                </a:solidFill>
                <a:effectLst/>
                <a:uLnTx/>
                <a:uFillTx/>
                <a:latin typeface="Trebuchet MS" pitchFamily="34" charset="0"/>
                <a:ea typeface="+mn-ea"/>
                <a:cs typeface="+mn-cs"/>
              </a:rPr>
              <a:t>equipo multidisciplinario </a:t>
            </a:r>
            <a:r>
              <a:rPr kumimoji="0" lang="es-CO" sz="1050" b="0" i="0" u="none" strike="noStrike" kern="1200" cap="none" spc="0" normalizeH="0" baseline="0" noProof="0">
                <a:ln>
                  <a:noFill/>
                </a:ln>
                <a:solidFill>
                  <a:srgbClr val="424242"/>
                </a:solidFill>
                <a:effectLst/>
                <a:uLnTx/>
                <a:uFillTx/>
                <a:latin typeface="Trebuchet MS" pitchFamily="34" charset="0"/>
                <a:ea typeface="+mn-ea"/>
                <a:cs typeface="+mn-cs"/>
              </a:rPr>
              <a:t>con </a:t>
            </a:r>
            <a:r>
              <a:rPr kumimoji="0" lang="es-CO" sz="1050" b="0" i="0" u="none" strike="noStrike" kern="1200" cap="none" spc="0" normalizeH="0" baseline="0" noProof="0">
                <a:ln>
                  <a:noFill/>
                </a:ln>
                <a:solidFill>
                  <a:srgbClr val="424242"/>
                </a:solidFill>
                <a:effectLst/>
                <a:uLnTx/>
                <a:uFillTx/>
                <a:latin typeface="Trebuchet MS" panose="020B0603020202020204" pitchFamily="34" charset="0"/>
                <a:ea typeface="Calibri" panose="020F0502020204030204" pitchFamily="34" charset="0"/>
                <a:cs typeface="+mn-cs"/>
              </a:rPr>
              <a:t>profesionales especializados en la prestación de servicios de </a:t>
            </a:r>
            <a:r>
              <a:rPr kumimoji="0" lang="es-CO" sz="1400" b="1" i="0" u="none" strike="noStrike" kern="1200" cap="none" spc="0" normalizeH="0" baseline="0" noProof="0">
                <a:ln>
                  <a:noFill/>
                </a:ln>
                <a:solidFill>
                  <a:srgbClr val="218F8B"/>
                </a:solidFill>
                <a:effectLst/>
                <a:uLnTx/>
                <a:uFillTx/>
                <a:latin typeface="Trebuchet MS" panose="020B0603020202020204" pitchFamily="34" charset="0"/>
                <a:ea typeface="Calibri" panose="020F0502020204030204" pitchFamily="34" charset="0"/>
                <a:cs typeface="+mn-cs"/>
              </a:rPr>
              <a:t>auditoría, consultoría, outsourcing, legal e impuestos.</a:t>
            </a:r>
            <a:endParaRPr kumimoji="0" lang="es-CO" sz="1400" b="1" i="0" u="none" strike="noStrike" kern="1200" cap="none" spc="0" normalizeH="0" baseline="0" noProof="0">
              <a:ln>
                <a:noFill/>
              </a:ln>
              <a:solidFill>
                <a:srgbClr val="218F8B"/>
              </a:solidFill>
              <a:effectLst/>
              <a:uLnTx/>
              <a:uFillTx/>
              <a:latin typeface="Calibri" panose="020F0502020204030204" pitchFamily="34" charset="0"/>
              <a:ea typeface="Calibri" panose="020F0502020204030204" pitchFamily="34" charset="0"/>
              <a:cs typeface="+mn-cs"/>
            </a:endParaRPr>
          </a:p>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a:ln>
                  <a:noFill/>
                </a:ln>
                <a:solidFill>
                  <a:srgbClr val="ED1A3B"/>
                </a:solidFill>
                <a:effectLst/>
                <a:uLnTx/>
                <a:uFillTx/>
                <a:latin typeface="Trebuchet MS" pitchFamily="34" charset="0"/>
                <a:ea typeface="+mn-ea"/>
                <a:cs typeface="+mn-cs"/>
              </a:rPr>
              <a:t> </a:t>
            </a:r>
            <a:endParaRPr kumimoji="0" lang="es-CO" sz="1050" b="1" i="0" u="none" strike="noStrike" kern="1200" cap="none" spc="0" normalizeH="0" baseline="0" noProof="0">
              <a:ln>
                <a:noFill/>
              </a:ln>
              <a:solidFill>
                <a:srgbClr val="ED1A3B"/>
              </a:solidFill>
              <a:effectLst/>
              <a:uLnTx/>
              <a:uFillTx/>
              <a:latin typeface="Trebuchet MS"/>
              <a:ea typeface="+mn-ea"/>
              <a:cs typeface="+mn-cs"/>
            </a:endParaRPr>
          </a:p>
        </p:txBody>
      </p:sp>
      <p:pic>
        <p:nvPicPr>
          <p:cNvPr id="6" name="Picture 9" descr="BDO_Logo_RGB 100%">
            <a:extLst>
              <a:ext uri="{FF2B5EF4-FFF2-40B4-BE49-F238E27FC236}">
                <a16:creationId xmlns:a16="http://schemas.microsoft.com/office/drawing/2014/main" id="{55F7C828-0022-42E5-A120-52155A22017D}"/>
              </a:ext>
            </a:extLst>
          </p:cNvPr>
          <p:cNvPicPr>
            <a:picLocks noChangeAspect="1" noChangeArrowheads="1"/>
          </p:cNvPicPr>
          <p:nvPr userDrawn="1"/>
        </p:nvPicPr>
        <p:blipFill>
          <a:blip r:embed="rId6" cstate="print"/>
          <a:srcRect/>
          <a:stretch>
            <a:fillRect/>
          </a:stretch>
        </p:blipFill>
        <p:spPr bwMode="auto">
          <a:xfrm>
            <a:off x="8083552" y="4677814"/>
            <a:ext cx="736601" cy="283124"/>
          </a:xfrm>
          <a:prstGeom prst="rect">
            <a:avLst/>
          </a:prstGeom>
          <a:noFill/>
          <a:ln w="9525">
            <a:noFill/>
            <a:miter lim="800000"/>
            <a:headEnd/>
            <a:tailEnd/>
          </a:ln>
        </p:spPr>
      </p:pic>
    </p:spTree>
    <p:extLst>
      <p:ext uri="{BB962C8B-B14F-4D97-AF65-F5344CB8AC3E}">
        <p14:creationId xmlns:p14="http://schemas.microsoft.com/office/powerpoint/2010/main" val="41581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7" name="Text Placeholder 6"/>
          <p:cNvSpPr>
            <a:spLocks noGrp="1"/>
          </p:cNvSpPr>
          <p:nvPr>
            <p:ph type="body" sz="quarter" idx="13"/>
          </p:nvPr>
        </p:nvSpPr>
        <p:spPr bwMode="gray">
          <a:xfrm>
            <a:off x="323852" y="1376362"/>
            <a:ext cx="4148138" cy="3001285"/>
          </a:xfrm>
        </p:spPr>
        <p:txBody>
          <a:bodyPr/>
          <a:lstStyle>
            <a:lvl1pPr>
              <a:lnSpc>
                <a:spcPct val="100000"/>
              </a:lnSpc>
              <a:spcBef>
                <a:spcPts val="600"/>
              </a:spcBef>
              <a:spcAft>
                <a:spcPts val="0"/>
              </a:spcAft>
              <a:defRPr>
                <a:solidFill>
                  <a:schemeClr val="tx2"/>
                </a:solidFill>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p:nvPr>
        </p:nvSpPr>
        <p:spPr bwMode="gray">
          <a:xfrm>
            <a:off x="4684716" y="1376362"/>
            <a:ext cx="4135437"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2261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layout with page number">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3" y="577850"/>
            <a:ext cx="8512172" cy="295466"/>
          </a:xfrm>
        </p:spPr>
        <p:txBody>
          <a:bodyPr/>
          <a:lstStyle>
            <a:lvl1pPr>
              <a:lnSpc>
                <a:spcPct val="80000"/>
              </a:lnSpc>
              <a:defRPr/>
            </a:lvl1pPr>
          </a:lstStyle>
          <a:p>
            <a:r>
              <a:rPr lang="en-US"/>
              <a:t>Click to edit Master title style</a:t>
            </a:r>
            <a:endParaRPr lang="en-GB"/>
          </a:p>
        </p:txBody>
      </p:sp>
      <p:sp>
        <p:nvSpPr>
          <p:cNvPr id="7" name="Text Placeholder 6"/>
          <p:cNvSpPr>
            <a:spLocks noGrp="1"/>
          </p:cNvSpPr>
          <p:nvPr>
            <p:ph type="body" sz="quarter" idx="13"/>
          </p:nvPr>
        </p:nvSpPr>
        <p:spPr bwMode="gray">
          <a:xfrm>
            <a:off x="323852" y="1376362"/>
            <a:ext cx="8496299"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4" hasCustomPrompt="1"/>
          </p:nvPr>
        </p:nvSpPr>
        <p:spPr bwMode="gray">
          <a:xfrm>
            <a:off x="323853" y="878034"/>
            <a:ext cx="8512172"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159016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layout with page numb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320088"/>
          </a:xfrm>
        </p:spPr>
        <p:txBody>
          <a:bodyPr/>
          <a:lstStyle>
            <a:lvl1pPr>
              <a:lnSpc>
                <a:spcPct val="80000"/>
              </a:lnSpc>
              <a:defRPr>
                <a:solidFill>
                  <a:schemeClr val="tx2"/>
                </a:solidFill>
              </a:defRPr>
            </a:lvl1pPr>
          </a:lstStyle>
          <a:p>
            <a:r>
              <a:rPr lang="en-US"/>
              <a:t>Click to edit Master title style</a:t>
            </a:r>
            <a:endParaRPr lang="en-GB"/>
          </a:p>
        </p:txBody>
      </p:sp>
      <p:sp>
        <p:nvSpPr>
          <p:cNvPr id="7" name="Text Placeholder 6"/>
          <p:cNvSpPr>
            <a:spLocks noGrp="1"/>
          </p:cNvSpPr>
          <p:nvPr>
            <p:ph type="body" sz="quarter" idx="13" hasCustomPrompt="1"/>
          </p:nvPr>
        </p:nvSpPr>
        <p:spPr bwMode="gray">
          <a:xfrm>
            <a:off x="323852"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hasCustomPrompt="1"/>
          </p:nvPr>
        </p:nvSpPr>
        <p:spPr bwMode="gray">
          <a:xfrm>
            <a:off x="3247938"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6" hasCustomPrompt="1"/>
          </p:nvPr>
        </p:nvSpPr>
        <p:spPr>
          <a:xfrm>
            <a:off x="6172025" y="1376363"/>
            <a:ext cx="2664000" cy="3001962"/>
          </a:xfrm>
        </p:spPr>
        <p:txBody>
          <a:bodyPr/>
          <a:lstStyle>
            <a:lvl1pPr>
              <a:defRPr sz="1600"/>
            </a:lvl1pPr>
            <a:lvl2pPr>
              <a:defRPr sz="1600"/>
            </a:lvl2pPr>
            <a:lvl3pPr>
              <a:defRPr sz="1600"/>
            </a:lvl3pPr>
            <a:lvl4pP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68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with page numb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3497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89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icture_white logo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5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picture_white logo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1DD6-8290-4BEF-B30B-47E52408980C}"/>
              </a:ext>
            </a:extLst>
          </p:cNvPr>
          <p:cNvSpPr>
            <a:spLocks noGrp="1"/>
          </p:cNvSpPr>
          <p:nvPr>
            <p:ph type="title"/>
          </p:nvPr>
        </p:nvSpPr>
        <p:spPr/>
        <p:txBody>
          <a:bodyPr/>
          <a:lstStyle/>
          <a:p>
            <a:r>
              <a:rPr lang="en-US"/>
              <a:t>Click to edit Master title style</a:t>
            </a:r>
            <a:endParaRPr lang="nl-NL"/>
          </a:p>
        </p:txBody>
      </p:sp>
      <p:sp>
        <p:nvSpPr>
          <p:cNvPr id="6" name="Text Placeholder 4">
            <a:extLst>
              <a:ext uri="{FF2B5EF4-FFF2-40B4-BE49-F238E27FC236}">
                <a16:creationId xmlns:a16="http://schemas.microsoft.com/office/drawing/2014/main" id="{93025F0B-733F-479B-BC53-713FE43788FA}"/>
              </a:ext>
            </a:extLst>
          </p:cNvPr>
          <p:cNvSpPr>
            <a:spLocks noGrp="1"/>
          </p:cNvSpPr>
          <p:nvPr>
            <p:ph type="body" sz="quarter" idx="10"/>
          </p:nvPr>
        </p:nvSpPr>
        <p:spPr>
          <a:xfrm>
            <a:off x="323852" y="1376362"/>
            <a:ext cx="8496299" cy="3001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94586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picture__page number_white logo ">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4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320088"/>
          </a:xfrm>
        </p:spPr>
        <p:txBody>
          <a:bodyPr/>
          <a:lstStyle>
            <a:lvl1pPr>
              <a:lnSpc>
                <a:spcPct val="80000"/>
              </a:lnSpc>
              <a:defRPr>
                <a:solidFill>
                  <a:schemeClr val="tx2"/>
                </a:solidFill>
              </a:defRPr>
            </a:lvl1pPr>
          </a:lstStyle>
          <a:p>
            <a:r>
              <a:rPr lang="es-ES"/>
              <a:t>Haga clic para modificar el estilo de título del patrón</a:t>
            </a:r>
            <a:endParaRPr lang="en-GB"/>
          </a:p>
        </p:txBody>
      </p:sp>
      <p:sp>
        <p:nvSpPr>
          <p:cNvPr id="7" name="Text Placeholder 6"/>
          <p:cNvSpPr>
            <a:spLocks noGrp="1"/>
          </p:cNvSpPr>
          <p:nvPr>
            <p:ph type="body" sz="quarter" idx="13" hasCustomPrompt="1"/>
          </p:nvPr>
        </p:nvSpPr>
        <p:spPr bwMode="gray">
          <a:xfrm>
            <a:off x="323852"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hasCustomPrompt="1"/>
          </p:nvPr>
        </p:nvSpPr>
        <p:spPr bwMode="gray">
          <a:xfrm>
            <a:off x="3247938"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6" hasCustomPrompt="1"/>
          </p:nvPr>
        </p:nvSpPr>
        <p:spPr>
          <a:xfrm>
            <a:off x="6172025" y="1376363"/>
            <a:ext cx="2664000" cy="3001962"/>
          </a:xfrm>
        </p:spPr>
        <p:txBody>
          <a:bodyPr/>
          <a:lstStyle>
            <a:lvl1pPr>
              <a:defRPr sz="1600"/>
            </a:lvl1pPr>
            <a:lvl2pPr>
              <a:defRPr sz="1600"/>
            </a:lvl2pPr>
            <a:lvl3pPr>
              <a:defRPr sz="1600"/>
            </a:lvl3pPr>
            <a:lvl4pP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138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icture_white logo­_text_page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1CFD-9112-4B54-A09B-4BE0896E5A1E}"/>
              </a:ext>
            </a:extLst>
          </p:cNvPr>
          <p:cNvSpPr>
            <a:spLocks noGrp="1"/>
          </p:cNvSpPr>
          <p:nvPr>
            <p:ph type="title"/>
          </p:nvPr>
        </p:nvSpPr>
        <p:spPr/>
        <p:txBody>
          <a:bodyPr/>
          <a:lstStyle/>
          <a:p>
            <a:r>
              <a:rPr lang="en-US"/>
              <a:t>Click to edit Master title style</a:t>
            </a:r>
            <a:endParaRPr lang="nl-NL"/>
          </a:p>
        </p:txBody>
      </p:sp>
      <p:sp>
        <p:nvSpPr>
          <p:cNvPr id="6" name="Text Placeholder 4">
            <a:extLst>
              <a:ext uri="{FF2B5EF4-FFF2-40B4-BE49-F238E27FC236}">
                <a16:creationId xmlns:a16="http://schemas.microsoft.com/office/drawing/2014/main" id="{9823E25F-FFA4-425B-B804-D35BF698CBB0}"/>
              </a:ext>
            </a:extLst>
          </p:cNvPr>
          <p:cNvSpPr>
            <a:spLocks noGrp="1"/>
          </p:cNvSpPr>
          <p:nvPr>
            <p:ph type="body" sz="quarter" idx="10"/>
          </p:nvPr>
        </p:nvSpPr>
        <p:spPr>
          <a:xfrm>
            <a:off x="323852" y="1376362"/>
            <a:ext cx="8496299" cy="30012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2261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_Image 02">
    <p:spTree>
      <p:nvGrpSpPr>
        <p:cNvPr id="1" name=""/>
        <p:cNvGrpSpPr/>
        <p:nvPr/>
      </p:nvGrpSpPr>
      <p:grpSpPr>
        <a:xfrm>
          <a:off x="0" y="0"/>
          <a:ext cx="0" cy="0"/>
          <a:chOff x="0" y="0"/>
          <a:chExt cx="0" cy="0"/>
        </a:xfrm>
      </p:grpSpPr>
      <p:pic>
        <p:nvPicPr>
          <p:cNvPr id="9" name="Imagen 8" descr="Imagen que contiene interior, persona, frente, tabla&#10;&#10;Descripción generada automáticamente">
            <a:extLst>
              <a:ext uri="{FF2B5EF4-FFF2-40B4-BE49-F238E27FC236}">
                <a16:creationId xmlns:a16="http://schemas.microsoft.com/office/drawing/2014/main" id="{A4902B78-6187-44BB-B023-B215604DD7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6"/>
          <a:stretch/>
        </p:blipFill>
        <p:spPr>
          <a:xfrm>
            <a:off x="0" y="0"/>
            <a:ext cx="9144000" cy="5143500"/>
          </a:xfrm>
          <a:prstGeom prst="rect">
            <a:avLst/>
          </a:prstGeom>
        </p:spPr>
      </p:pic>
      <p:sp>
        <p:nvSpPr>
          <p:cNvPr id="19" name="Rectángulo 18">
            <a:extLst>
              <a:ext uri="{FF2B5EF4-FFF2-40B4-BE49-F238E27FC236}">
                <a16:creationId xmlns:a16="http://schemas.microsoft.com/office/drawing/2014/main" id="{67E3D9DB-E072-4421-AE38-0ECC6FF4BD15}"/>
              </a:ext>
            </a:extLst>
          </p:cNvPr>
          <p:cNvSpPr/>
          <p:nvPr userDrawn="1"/>
        </p:nvSpPr>
        <p:spPr>
          <a:xfrm>
            <a:off x="753" y="-4551"/>
            <a:ext cx="9143247" cy="5152814"/>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5"/>
          <p:cNvSpPr/>
          <p:nvPr userDrawn="1"/>
        </p:nvSpPr>
        <p:spPr>
          <a:xfrm>
            <a:off x="0" y="2141220"/>
            <a:ext cx="4739640" cy="1257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2942083"/>
            <a:ext cx="3958398" cy="246221"/>
          </a:xfrm>
          <a:prstGeom prst="rect">
            <a:avLst/>
          </a:prstGeom>
        </p:spPr>
        <p:txBody>
          <a:bodyPr wrap="square" lIns="0" tIns="0" rIns="0" bIns="0" anchor="t">
            <a:spAutoFit/>
          </a:bodyPr>
          <a:lstStyle>
            <a:lvl1pPr marL="0" indent="0" algn="l">
              <a:buNone/>
              <a:defRPr sz="16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2260283"/>
            <a:ext cx="3958398" cy="68942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0"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_Image 01">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t="-16758" b="-66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1713453"/>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1376363"/>
            <a:ext cx="810000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7"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1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_Re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a:solidFill>
            <a:schemeClr val="bg1"/>
          </a:solidFill>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a:solidFill>
            <a:schemeClr val="bg1"/>
          </a:solidFill>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1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OVER_Charcoal">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Ocean ">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94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VER_Emerald">
    <p:bg>
      <p:bgPr>
        <a:solidFill>
          <a:schemeClr val="bg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_Gold">
    <p:bg>
      <p:bgPr>
        <a:solidFill>
          <a:schemeClr val="accent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9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_Burgundy">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0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_Slate">
    <p:bg>
      <p:bgPr>
        <a:solidFill>
          <a:schemeClr val="accent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5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s-ES"/>
              <a:t>Haga clic para modificar el estilo de título del patrón</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104815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_Plain">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9">
            <a:extLst>
              <a:ext uri="{FF2B5EF4-FFF2-40B4-BE49-F238E27FC236}">
                <a16:creationId xmlns:a16="http://schemas.microsoft.com/office/drawing/2014/main" id="{5CC57E02-9809-41E1-A8DB-227C4AC1624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Tree>
    <p:extLst>
      <p:ext uri="{BB962C8B-B14F-4D97-AF65-F5344CB8AC3E}">
        <p14:creationId xmlns:p14="http://schemas.microsoft.com/office/powerpoint/2010/main" val="26343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DIVIDER_Charcoal">
    <p:bg>
      <p:bgPr>
        <a:solidFill>
          <a:schemeClr val="tx1"/>
        </a:solidFill>
        <a:effectLst/>
      </p:bgPr>
    </p:bg>
    <p:spTree>
      <p:nvGrpSpPr>
        <p:cNvPr id="1" name=""/>
        <p:cNvGrpSpPr/>
        <p:nvPr/>
      </p:nvGrpSpPr>
      <p:grpSpPr>
        <a:xfrm>
          <a:off x="0" y="0"/>
          <a:ext cx="0" cy="0"/>
          <a:chOff x="0" y="0"/>
          <a:chExt cx="0" cy="0"/>
        </a:xfrm>
      </p:grpSpPr>
      <p:pic>
        <p:nvPicPr>
          <p:cNvPr id="9" name="Imagen 8" descr="Imagen que contiene estacionaria, sostener, hombre&#10;&#10;Descripción generada automáticamente">
            <a:extLst>
              <a:ext uri="{FF2B5EF4-FFF2-40B4-BE49-F238E27FC236}">
                <a16:creationId xmlns:a16="http://schemas.microsoft.com/office/drawing/2014/main" id="{0F71CC2B-F21E-43BF-8707-0E0CE7D5DE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0" y="-1"/>
            <a:ext cx="9144000" cy="5143500"/>
          </a:xfrm>
          <a:prstGeom prst="rect">
            <a:avLst/>
          </a:prstGeom>
        </p:spPr>
      </p:pic>
      <p:sp>
        <p:nvSpPr>
          <p:cNvPr id="6" name="Rectángulo 5">
            <a:extLst>
              <a:ext uri="{FF2B5EF4-FFF2-40B4-BE49-F238E27FC236}">
                <a16:creationId xmlns:a16="http://schemas.microsoft.com/office/drawing/2014/main" id="{14F828BF-F178-4213-A979-CC3058A64074}"/>
              </a:ext>
            </a:extLst>
          </p:cNvPr>
          <p:cNvSpPr/>
          <p:nvPr userDrawn="1"/>
        </p:nvSpPr>
        <p:spPr>
          <a:xfrm>
            <a:off x="-1700" y="1"/>
            <a:ext cx="9144000" cy="5143498"/>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2641"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_Charcoal">
    <p:bg>
      <p:bgPr>
        <a:solidFill>
          <a:schemeClr val="tx1"/>
        </a:solidFill>
        <a:effectLst/>
      </p:bgPr>
    </p:bg>
    <p:spTree>
      <p:nvGrpSpPr>
        <p:cNvPr id="1" name=""/>
        <p:cNvGrpSpPr/>
        <p:nvPr/>
      </p:nvGrpSpPr>
      <p:grpSpPr>
        <a:xfrm>
          <a:off x="0" y="0"/>
          <a:ext cx="0" cy="0"/>
          <a:chOff x="0" y="0"/>
          <a:chExt cx="0" cy="0"/>
        </a:xfrm>
      </p:grpSpPr>
      <p:pic>
        <p:nvPicPr>
          <p:cNvPr id="8" name="Imagen 7" descr="Imagen que contiene tabla, escritorio&#10;&#10;Descripción generada automáticamente">
            <a:extLst>
              <a:ext uri="{FF2B5EF4-FFF2-40B4-BE49-F238E27FC236}">
                <a16:creationId xmlns:a16="http://schemas.microsoft.com/office/drawing/2014/main" id="{7EDB5BA9-BB69-44F8-9708-220301966A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36"/>
          <a:stretch/>
        </p:blipFill>
        <p:spPr>
          <a:xfrm>
            <a:off x="0" y="-1"/>
            <a:ext cx="9144000" cy="5143500"/>
          </a:xfrm>
          <a:prstGeom prst="rect">
            <a:avLst/>
          </a:prstGeom>
        </p:spPr>
      </p:pic>
      <p:sp>
        <p:nvSpPr>
          <p:cNvPr id="6" name="Rectángulo 5">
            <a:extLst>
              <a:ext uri="{FF2B5EF4-FFF2-40B4-BE49-F238E27FC236}">
                <a16:creationId xmlns:a16="http://schemas.microsoft.com/office/drawing/2014/main" id="{14F828BF-F178-4213-A979-CC3058A64074}"/>
              </a:ext>
            </a:extLst>
          </p:cNvPr>
          <p:cNvSpPr/>
          <p:nvPr userDrawn="1"/>
        </p:nvSpPr>
        <p:spPr>
          <a:xfrm>
            <a:off x="-1700" y="1"/>
            <a:ext cx="9144000" cy="514826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2641"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7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DIVIDER_Slate">
    <p:bg>
      <p:bgPr>
        <a:solidFill>
          <a:schemeClr val="accent4"/>
        </a:solidFill>
        <a:effectLst/>
      </p:bgPr>
    </p:bg>
    <p:spTree>
      <p:nvGrpSpPr>
        <p:cNvPr id="1" name=""/>
        <p:cNvGrpSpPr/>
        <p:nvPr/>
      </p:nvGrpSpPr>
      <p:grpSpPr>
        <a:xfrm>
          <a:off x="0" y="0"/>
          <a:ext cx="0" cy="0"/>
          <a:chOff x="0" y="0"/>
          <a:chExt cx="0" cy="0"/>
        </a:xfrm>
      </p:grpSpPr>
      <p:pic>
        <p:nvPicPr>
          <p:cNvPr id="8" name="Imagen 7" descr="Persona usando una computadora portátil&#10;&#10;Descripción generada automáticamente">
            <a:extLst>
              <a:ext uri="{FF2B5EF4-FFF2-40B4-BE49-F238E27FC236}">
                <a16:creationId xmlns:a16="http://schemas.microsoft.com/office/drawing/2014/main" id="{F69AC677-0875-42A2-A38F-7BF5B4D578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 t="15533" r="-8"/>
          <a:stretch/>
        </p:blipFill>
        <p:spPr>
          <a:xfrm>
            <a:off x="753" y="0"/>
            <a:ext cx="9142494" cy="5148263"/>
          </a:xfrm>
          <a:prstGeom prst="rect">
            <a:avLst/>
          </a:prstGeom>
        </p:spPr>
      </p:pic>
      <p:sp>
        <p:nvSpPr>
          <p:cNvPr id="5" name="Rectángulo 4">
            <a:extLst>
              <a:ext uri="{FF2B5EF4-FFF2-40B4-BE49-F238E27FC236}">
                <a16:creationId xmlns:a16="http://schemas.microsoft.com/office/drawing/2014/main" id="{F1479C9A-83E1-47CB-9F74-86473D0B5A97}"/>
              </a:ext>
            </a:extLst>
          </p:cNvPr>
          <p:cNvSpPr/>
          <p:nvPr userDrawn="1"/>
        </p:nvSpPr>
        <p:spPr>
          <a:xfrm>
            <a:off x="752" y="-4552"/>
            <a:ext cx="9142493" cy="5152815"/>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2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DIVIDER_Slate">
    <p:bg>
      <p:bgPr>
        <a:solidFill>
          <a:schemeClr val="accent4"/>
        </a:solidFill>
        <a:effectLst/>
      </p:bgPr>
    </p:bg>
    <p:spTree>
      <p:nvGrpSpPr>
        <p:cNvPr id="1" name=""/>
        <p:cNvGrpSpPr/>
        <p:nvPr/>
      </p:nvGrpSpPr>
      <p:grpSpPr>
        <a:xfrm>
          <a:off x="0" y="0"/>
          <a:ext cx="0" cy="0"/>
          <a:chOff x="0" y="0"/>
          <a:chExt cx="0" cy="0"/>
        </a:xfrm>
      </p:grpSpPr>
      <p:pic>
        <p:nvPicPr>
          <p:cNvPr id="6" name="Imagen 5" descr="Imagen que contiene interior, tabla, pequeño, computer&#10;&#10;Descripción generada automáticamente">
            <a:extLst>
              <a:ext uri="{FF2B5EF4-FFF2-40B4-BE49-F238E27FC236}">
                <a16:creationId xmlns:a16="http://schemas.microsoft.com/office/drawing/2014/main" id="{0A0E8E96-BC63-4BA1-A654-66F7D1C3C5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 t="19850" b="74"/>
          <a:stretch/>
        </p:blipFill>
        <p:spPr>
          <a:xfrm>
            <a:off x="752" y="-4551"/>
            <a:ext cx="9142496" cy="5148052"/>
          </a:xfrm>
          <a:prstGeom prst="rect">
            <a:avLst/>
          </a:prstGeom>
        </p:spPr>
      </p:pic>
      <p:sp>
        <p:nvSpPr>
          <p:cNvPr id="5" name="Rectángulo 4">
            <a:extLst>
              <a:ext uri="{FF2B5EF4-FFF2-40B4-BE49-F238E27FC236}">
                <a16:creationId xmlns:a16="http://schemas.microsoft.com/office/drawing/2014/main" id="{F1479C9A-83E1-47CB-9F74-86473D0B5A97}"/>
              </a:ext>
            </a:extLst>
          </p:cNvPr>
          <p:cNvSpPr/>
          <p:nvPr userDrawn="1"/>
        </p:nvSpPr>
        <p:spPr>
          <a:xfrm>
            <a:off x="752" y="-4552"/>
            <a:ext cx="9142496" cy="5148051"/>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3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_Slate">
    <p:bg>
      <p:bgPr>
        <a:solidFill>
          <a:schemeClr val="accent4"/>
        </a:solidFill>
        <a:effectLst/>
      </p:bgPr>
    </p:bg>
    <p:spTree>
      <p:nvGrpSpPr>
        <p:cNvPr id="1" name=""/>
        <p:cNvGrpSpPr/>
        <p:nvPr/>
      </p:nvGrpSpPr>
      <p:grpSpPr>
        <a:xfrm>
          <a:off x="0" y="0"/>
          <a:ext cx="0" cy="0"/>
          <a:chOff x="0" y="0"/>
          <a:chExt cx="0" cy="0"/>
        </a:xfrm>
      </p:grpSpPr>
      <p:pic>
        <p:nvPicPr>
          <p:cNvPr id="6" name="Imagen 5" descr="Imagen que contiene persona, interior, tabla, sostener&#10;&#10;Descripción generada automáticamente">
            <a:extLst>
              <a:ext uri="{FF2B5EF4-FFF2-40B4-BE49-F238E27FC236}">
                <a16:creationId xmlns:a16="http://schemas.microsoft.com/office/drawing/2014/main" id="{FA75A9C0-AF28-483D-9D24-C608BB2798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43"/>
          <a:stretch/>
        </p:blipFill>
        <p:spPr>
          <a:xfrm>
            <a:off x="752" y="-4553"/>
            <a:ext cx="9143248" cy="5148053"/>
          </a:xfrm>
          <a:prstGeom prst="rect">
            <a:avLst/>
          </a:prstGeom>
        </p:spPr>
      </p:pic>
      <p:sp>
        <p:nvSpPr>
          <p:cNvPr id="5" name="Rectángulo 4">
            <a:extLst>
              <a:ext uri="{FF2B5EF4-FFF2-40B4-BE49-F238E27FC236}">
                <a16:creationId xmlns:a16="http://schemas.microsoft.com/office/drawing/2014/main" id="{F1479C9A-83E1-47CB-9F74-86473D0B5A97}"/>
              </a:ext>
            </a:extLst>
          </p:cNvPr>
          <p:cNvSpPr/>
          <p:nvPr userDrawn="1"/>
        </p:nvSpPr>
        <p:spPr>
          <a:xfrm>
            <a:off x="752" y="-4552"/>
            <a:ext cx="9142496" cy="5148052"/>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6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 Column layou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3" y="577850"/>
            <a:ext cx="8512172" cy="295466"/>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2" y="1376362"/>
            <a:ext cx="8496299"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3" y="878034"/>
            <a:ext cx="8512172"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19917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DIVIDER_Ocean">
    <p:bg>
      <p:bgPr>
        <a:solidFill>
          <a:schemeClr val="accent1"/>
        </a:solid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26832E8-A23C-451F-A43F-FB0745F110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47"/>
          <a:stretch/>
        </p:blipFill>
        <p:spPr>
          <a:xfrm>
            <a:off x="0" y="-1"/>
            <a:ext cx="9143999" cy="5143501"/>
          </a:xfrm>
          <a:prstGeom prst="rect">
            <a:avLst/>
          </a:prstGeom>
        </p:spPr>
      </p:pic>
      <p:sp>
        <p:nvSpPr>
          <p:cNvPr id="6" name="Rectángulo 5">
            <a:extLst>
              <a:ext uri="{FF2B5EF4-FFF2-40B4-BE49-F238E27FC236}">
                <a16:creationId xmlns:a16="http://schemas.microsoft.com/office/drawing/2014/main" id="{3607BBB7-CE5B-44DE-A333-CC6C94FA3305}"/>
              </a:ext>
            </a:extLst>
          </p:cNvPr>
          <p:cNvSpPr/>
          <p:nvPr userDrawn="1"/>
        </p:nvSpPr>
        <p:spPr>
          <a:xfrm>
            <a:off x="0" y="1"/>
            <a:ext cx="9143999" cy="51435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55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DIVIDER_Ocean">
    <p:bg>
      <p:bgPr>
        <a:solidFill>
          <a:schemeClr val="accent1"/>
        </a:solidFill>
        <a:effectLst/>
      </p:bgPr>
    </p:bg>
    <p:spTree>
      <p:nvGrpSpPr>
        <p:cNvPr id="1" name=""/>
        <p:cNvGrpSpPr/>
        <p:nvPr/>
      </p:nvGrpSpPr>
      <p:grpSpPr>
        <a:xfrm>
          <a:off x="0" y="0"/>
          <a:ext cx="0" cy="0"/>
          <a:chOff x="0" y="0"/>
          <a:chExt cx="0" cy="0"/>
        </a:xfrm>
      </p:grpSpPr>
      <p:pic>
        <p:nvPicPr>
          <p:cNvPr id="8" name="Imagen 7" descr="Texto&#10;&#10;Descripción generada automáticamente">
            <a:extLst>
              <a:ext uri="{FF2B5EF4-FFF2-40B4-BE49-F238E27FC236}">
                <a16:creationId xmlns:a16="http://schemas.microsoft.com/office/drawing/2014/main" id="{43698167-C3B3-4689-B601-19812A4FC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ángulo 5">
            <a:extLst>
              <a:ext uri="{FF2B5EF4-FFF2-40B4-BE49-F238E27FC236}">
                <a16:creationId xmlns:a16="http://schemas.microsoft.com/office/drawing/2014/main" id="{3607BBB7-CE5B-44DE-A333-CC6C94FA3305}"/>
              </a:ext>
            </a:extLst>
          </p:cNvPr>
          <p:cNvSpPr/>
          <p:nvPr userDrawn="1"/>
        </p:nvSpPr>
        <p:spPr>
          <a:xfrm>
            <a:off x="0" y="0"/>
            <a:ext cx="9144000" cy="51435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DIVIDER_Ocean">
    <p:bg>
      <p:bgPr>
        <a:solidFill>
          <a:schemeClr val="accent1"/>
        </a:solidFill>
        <a:effectLst/>
      </p:bgPr>
    </p:bg>
    <p:spTree>
      <p:nvGrpSpPr>
        <p:cNvPr id="1" name=""/>
        <p:cNvGrpSpPr/>
        <p:nvPr/>
      </p:nvGrpSpPr>
      <p:grpSpPr>
        <a:xfrm>
          <a:off x="0" y="0"/>
          <a:ext cx="0" cy="0"/>
          <a:chOff x="0" y="0"/>
          <a:chExt cx="0" cy="0"/>
        </a:xfrm>
      </p:grpSpPr>
      <p:pic>
        <p:nvPicPr>
          <p:cNvPr id="8" name="Imagen 7" descr="Imagen que contiene Calendario&#10;&#10;Descripción generada automáticamente">
            <a:extLst>
              <a:ext uri="{FF2B5EF4-FFF2-40B4-BE49-F238E27FC236}">
                <a16:creationId xmlns:a16="http://schemas.microsoft.com/office/drawing/2014/main" id="{259B9209-16A9-454F-B8B1-555D728A8A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346"/>
          <a:stretch/>
        </p:blipFill>
        <p:spPr>
          <a:xfrm>
            <a:off x="1" y="0"/>
            <a:ext cx="9144000" cy="5143500"/>
          </a:xfrm>
          <a:prstGeom prst="rect">
            <a:avLst/>
          </a:prstGeom>
        </p:spPr>
      </p:pic>
      <p:sp>
        <p:nvSpPr>
          <p:cNvPr id="6" name="Rectángulo 5">
            <a:extLst>
              <a:ext uri="{FF2B5EF4-FFF2-40B4-BE49-F238E27FC236}">
                <a16:creationId xmlns:a16="http://schemas.microsoft.com/office/drawing/2014/main" id="{3607BBB7-CE5B-44DE-A333-CC6C94FA3305}"/>
              </a:ext>
            </a:extLst>
          </p:cNvPr>
          <p:cNvSpPr/>
          <p:nvPr userDrawn="1"/>
        </p:nvSpPr>
        <p:spPr>
          <a:xfrm>
            <a:off x="0" y="0"/>
            <a:ext cx="9143999" cy="51435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0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04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DIVIDER_Ocean">
    <p:bg>
      <p:bgPr>
        <a:solidFill>
          <a:schemeClr val="accent1"/>
        </a:solidFill>
        <a:effectLst/>
      </p:bgPr>
    </p:bg>
    <p:spTree>
      <p:nvGrpSpPr>
        <p:cNvPr id="1" name=""/>
        <p:cNvGrpSpPr/>
        <p:nvPr/>
      </p:nvGrpSpPr>
      <p:grpSpPr>
        <a:xfrm>
          <a:off x="0" y="0"/>
          <a:ext cx="0" cy="0"/>
          <a:chOff x="0" y="0"/>
          <a:chExt cx="0" cy="0"/>
        </a:xfrm>
      </p:grpSpPr>
      <p:pic>
        <p:nvPicPr>
          <p:cNvPr id="8" name="Imagen 7" descr="Imagen que contiene persona, hombre, interior, tabla&#10;&#10;Descripción generada automáticamente">
            <a:extLst>
              <a:ext uri="{FF2B5EF4-FFF2-40B4-BE49-F238E27FC236}">
                <a16:creationId xmlns:a16="http://schemas.microsoft.com/office/drawing/2014/main" id="{9C67BBC1-30BC-472F-92E3-7C23A90356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36"/>
          <a:stretch/>
        </p:blipFill>
        <p:spPr>
          <a:xfrm>
            <a:off x="-1209" y="4762"/>
            <a:ext cx="9145207" cy="5143501"/>
          </a:xfrm>
          <a:prstGeom prst="rect">
            <a:avLst/>
          </a:prstGeom>
        </p:spPr>
      </p:pic>
      <p:sp>
        <p:nvSpPr>
          <p:cNvPr id="6" name="Rectángulo 5">
            <a:extLst>
              <a:ext uri="{FF2B5EF4-FFF2-40B4-BE49-F238E27FC236}">
                <a16:creationId xmlns:a16="http://schemas.microsoft.com/office/drawing/2014/main" id="{3607BBB7-CE5B-44DE-A333-CC6C94FA3305}"/>
              </a:ext>
            </a:extLst>
          </p:cNvPr>
          <p:cNvSpPr/>
          <p:nvPr userDrawn="1"/>
        </p:nvSpPr>
        <p:spPr>
          <a:xfrm>
            <a:off x="0" y="-1"/>
            <a:ext cx="9143997" cy="5148263"/>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s-ES"/>
              <a:t>Haga clic para modificar el estilo de título del patrón</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32806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DIVIDER_Gold ">
    <p:bg>
      <p:bgPr>
        <a:solidFill>
          <a:schemeClr val="accent2"/>
        </a:solidFill>
        <a:effectLst/>
      </p:bgPr>
    </p:bg>
    <p:spTree>
      <p:nvGrpSpPr>
        <p:cNvPr id="1" name=""/>
        <p:cNvGrpSpPr/>
        <p:nvPr/>
      </p:nvGrpSpPr>
      <p:grpSpPr>
        <a:xfrm>
          <a:off x="0" y="0"/>
          <a:ext cx="0" cy="0"/>
          <a:chOff x="0" y="0"/>
          <a:chExt cx="0" cy="0"/>
        </a:xfrm>
      </p:grpSpPr>
      <p:pic>
        <p:nvPicPr>
          <p:cNvPr id="9" name="Imagen 8" descr="Imagen que contiene persona, tabla, mujer, hombre&#10;&#10;Descripción generada automáticamente">
            <a:extLst>
              <a:ext uri="{FF2B5EF4-FFF2-40B4-BE49-F238E27FC236}">
                <a16:creationId xmlns:a16="http://schemas.microsoft.com/office/drawing/2014/main" id="{08A0E933-F7C4-425C-B316-872604E5CA9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
        <p:nvSpPr>
          <p:cNvPr id="6" name="Rectángulo 5">
            <a:extLst>
              <a:ext uri="{FF2B5EF4-FFF2-40B4-BE49-F238E27FC236}">
                <a16:creationId xmlns:a16="http://schemas.microsoft.com/office/drawing/2014/main" id="{18005DF0-5C7B-4B9D-A109-287A5DD4DB2C}"/>
              </a:ext>
            </a:extLst>
          </p:cNvPr>
          <p:cNvSpPr/>
          <p:nvPr userDrawn="1"/>
        </p:nvSpPr>
        <p:spPr>
          <a:xfrm>
            <a:off x="0" y="0"/>
            <a:ext cx="9144000" cy="51435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9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DIVIDER_Gold ">
    <p:bg>
      <p:bgPr>
        <a:solidFill>
          <a:schemeClr val="accent2"/>
        </a:solidFill>
        <a:effectLst/>
      </p:bgPr>
    </p:bg>
    <p:spTree>
      <p:nvGrpSpPr>
        <p:cNvPr id="1" name=""/>
        <p:cNvGrpSpPr/>
        <p:nvPr/>
      </p:nvGrpSpPr>
      <p:grpSpPr>
        <a:xfrm>
          <a:off x="0" y="0"/>
          <a:ext cx="0" cy="0"/>
          <a:chOff x="0" y="0"/>
          <a:chExt cx="0" cy="0"/>
        </a:xfrm>
      </p:grpSpPr>
      <p:pic>
        <p:nvPicPr>
          <p:cNvPr id="20" name="Imagen 19" descr="Imagen que contiene tabla, hecho de madera, teclado, hombre&#10;&#10;Descripción generada automáticamente">
            <a:extLst>
              <a:ext uri="{FF2B5EF4-FFF2-40B4-BE49-F238E27FC236}">
                <a16:creationId xmlns:a16="http://schemas.microsoft.com/office/drawing/2014/main" id="{5B63DD1A-3DD9-4F12-A08C-07D646D37C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943" b="5217"/>
          <a:stretch/>
        </p:blipFill>
        <p:spPr>
          <a:xfrm>
            <a:off x="0" y="0"/>
            <a:ext cx="9144000" cy="5148263"/>
          </a:xfrm>
          <a:prstGeom prst="rect">
            <a:avLst/>
          </a:prstGeom>
        </p:spPr>
      </p:pic>
      <p:sp>
        <p:nvSpPr>
          <p:cNvPr id="6" name="Rectángulo 5">
            <a:extLst>
              <a:ext uri="{FF2B5EF4-FFF2-40B4-BE49-F238E27FC236}">
                <a16:creationId xmlns:a16="http://schemas.microsoft.com/office/drawing/2014/main" id="{18005DF0-5C7B-4B9D-A109-287A5DD4DB2C}"/>
              </a:ext>
            </a:extLst>
          </p:cNvPr>
          <p:cNvSpPr/>
          <p:nvPr userDrawn="1"/>
        </p:nvSpPr>
        <p:spPr>
          <a:xfrm>
            <a:off x="0" y="-1"/>
            <a:ext cx="9144000" cy="5148263"/>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 Column layout with page number">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320088"/>
          </a:xfrm>
        </p:spPr>
        <p:txBody>
          <a:bodyPr/>
          <a:lstStyle>
            <a:lvl1pPr>
              <a:lnSpc>
                <a:spcPct val="80000"/>
              </a:lnSpc>
              <a:defRPr>
                <a:solidFill>
                  <a:schemeClr val="tx2"/>
                </a:solidFill>
              </a:defRPr>
            </a:lvl1pPr>
          </a:lstStyle>
          <a:p>
            <a:r>
              <a:rPr lang="en-US"/>
              <a:t>Click to edit Master title style</a:t>
            </a:r>
            <a:endParaRPr lang="en-GB"/>
          </a:p>
        </p:txBody>
      </p:sp>
      <p:sp>
        <p:nvSpPr>
          <p:cNvPr id="7" name="Text Placeholder 6"/>
          <p:cNvSpPr>
            <a:spLocks noGrp="1"/>
          </p:cNvSpPr>
          <p:nvPr>
            <p:ph type="body" sz="quarter" idx="13" hasCustomPrompt="1"/>
          </p:nvPr>
        </p:nvSpPr>
        <p:spPr bwMode="gray">
          <a:xfrm>
            <a:off x="323852"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hasCustomPrompt="1"/>
          </p:nvPr>
        </p:nvSpPr>
        <p:spPr bwMode="gray">
          <a:xfrm>
            <a:off x="3247938" y="1376362"/>
            <a:ext cx="2664000" cy="3001285"/>
          </a:xfrm>
        </p:spPr>
        <p:txBody>
          <a:bodyPr/>
          <a:lstStyle>
            <a:lvl1pPr>
              <a:lnSpc>
                <a:spcPct val="100000"/>
              </a:lnSpc>
              <a:spcBef>
                <a:spcPts val="600"/>
              </a:spcBef>
              <a:spcAft>
                <a:spcPts val="0"/>
              </a:spcAft>
              <a:defRPr sz="1600"/>
            </a:lvl1pPr>
            <a:lvl2pPr>
              <a:lnSpc>
                <a:spcPct val="100000"/>
              </a:lnSpc>
              <a:spcBef>
                <a:spcPts val="600"/>
              </a:spcBef>
              <a:spcAft>
                <a:spcPts val="0"/>
              </a:spcAft>
              <a:defRPr sz="1600"/>
            </a:lvl2pPr>
            <a:lvl3pPr>
              <a:lnSpc>
                <a:spcPct val="100000"/>
              </a:lnSpc>
              <a:spcBef>
                <a:spcPts val="600"/>
              </a:spcBef>
              <a:spcAft>
                <a:spcPts val="0"/>
              </a:spcAft>
              <a:defRPr sz="1600"/>
            </a:lvl3pPr>
            <a:lvl4pPr>
              <a:lnSpc>
                <a:spcPct val="100000"/>
              </a:lnSpc>
              <a:spcBef>
                <a:spcPts val="600"/>
              </a:spcBef>
              <a:spcAft>
                <a:spcPts val="0"/>
              </a:spcAft>
              <a:defRPr sz="1400"/>
            </a:lvl4pPr>
            <a:lvl5pPr>
              <a:lnSpc>
                <a:spcPct val="100000"/>
              </a:lnSpc>
              <a:spcBef>
                <a:spcPts val="600"/>
              </a:spcBef>
              <a:spcAft>
                <a:spcPts val="0"/>
              </a:spcAft>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quarter" idx="16" hasCustomPrompt="1"/>
          </p:nvPr>
        </p:nvSpPr>
        <p:spPr>
          <a:xfrm>
            <a:off x="6172025" y="1376363"/>
            <a:ext cx="2664000" cy="3001962"/>
          </a:xfrm>
        </p:spPr>
        <p:txBody>
          <a:bodyPr/>
          <a:lstStyle>
            <a:lvl1pPr>
              <a:defRPr sz="1600"/>
            </a:lvl1pPr>
            <a:lvl2pPr>
              <a:defRPr sz="1600"/>
            </a:lvl2pPr>
            <a:lvl3pPr>
              <a:defRPr sz="1600"/>
            </a:lvl3pPr>
            <a:lvl4pP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384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 Column layou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2" y="1376362"/>
            <a:ext cx="4148138" cy="3001285"/>
          </a:xfrm>
        </p:spPr>
        <p:txBody>
          <a:bodyPr/>
          <a:lstStyle>
            <a:lvl1pPr>
              <a:lnSpc>
                <a:spcPct val="100000"/>
              </a:lnSpc>
              <a:spcBef>
                <a:spcPts val="600"/>
              </a:spcBef>
              <a:spcAft>
                <a:spcPts val="0"/>
              </a:spcAft>
              <a:defRPr>
                <a:solidFill>
                  <a:schemeClr val="tx2"/>
                </a:solidFill>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1" y="878034"/>
            <a:ext cx="8496300"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ext Placeholder 6"/>
          <p:cNvSpPr>
            <a:spLocks noGrp="1"/>
          </p:cNvSpPr>
          <p:nvPr>
            <p:ph type="body" sz="quarter" idx="15"/>
          </p:nvPr>
        </p:nvSpPr>
        <p:spPr bwMode="gray">
          <a:xfrm>
            <a:off x="4684716" y="1376362"/>
            <a:ext cx="4135437"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extLst>
      <p:ext uri="{BB962C8B-B14F-4D97-AF65-F5344CB8AC3E}">
        <p14:creationId xmlns:p14="http://schemas.microsoft.com/office/powerpoint/2010/main" val="126107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COVER_Image 01">
    <p:spTree>
      <p:nvGrpSpPr>
        <p:cNvPr id="1" name=""/>
        <p:cNvGrpSpPr/>
        <p:nvPr/>
      </p:nvGrpSpPr>
      <p:grpSpPr>
        <a:xfrm>
          <a:off x="0" y="0"/>
          <a:ext cx="0" cy="0"/>
          <a:chOff x="0" y="0"/>
          <a:chExt cx="0" cy="0"/>
        </a:xfrm>
      </p:grpSpPr>
      <p:pic>
        <p:nvPicPr>
          <p:cNvPr id="3" name="Imagen 2" descr="Imagen que contiene interior, pequeño, agua, tabla&#10;&#10;Descripción generada automáticamente">
            <a:extLst>
              <a:ext uri="{FF2B5EF4-FFF2-40B4-BE49-F238E27FC236}">
                <a16:creationId xmlns:a16="http://schemas.microsoft.com/office/drawing/2014/main" id="{E8AC5993-2D00-4A98-8D3F-8CBB81405080}"/>
              </a:ext>
            </a:extLst>
          </p:cNvPr>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b="3238"/>
          <a:stretch>
            <a:fillRect/>
          </a:stretch>
        </p:blipFill>
        <p:spPr>
          <a:xfrm>
            <a:off x="7739" y="-1"/>
            <a:ext cx="9136261" cy="5143501"/>
          </a:xfrm>
          <a:prstGeom prst="rect">
            <a:avLst/>
          </a:prstGeom>
        </p:spPr>
      </p:pic>
      <p:sp>
        <p:nvSpPr>
          <p:cNvPr id="4" name="Rectángulo 3">
            <a:extLst>
              <a:ext uri="{FF2B5EF4-FFF2-40B4-BE49-F238E27FC236}">
                <a16:creationId xmlns:a16="http://schemas.microsoft.com/office/drawing/2014/main" id="{CA905629-1DAE-4348-836B-26BF57E90DE8}"/>
              </a:ext>
            </a:extLst>
          </p:cNvPr>
          <p:cNvSpPr/>
          <p:nvPr userDrawn="1"/>
        </p:nvSpPr>
        <p:spPr>
          <a:xfrm>
            <a:off x="0" y="0"/>
            <a:ext cx="9144000" cy="51435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pic>
        <p:nvPicPr>
          <p:cNvPr id="27" name="Picture 2" descr="G:\Office97\_GRAPHICS\hb@BDO\Library\09_Logos\BDO logo white.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a:extLst>
              <a:ext uri="{FF2B5EF4-FFF2-40B4-BE49-F238E27FC236}">
                <a16:creationId xmlns:a16="http://schemas.microsoft.com/office/drawing/2014/main" id="{B5B2E240-67FC-4A67-854A-4426BBDF54EA}"/>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8083553" y="4677914"/>
            <a:ext cx="736601" cy="282924"/>
          </a:xfrm>
          <a:prstGeom prst="rect">
            <a:avLst/>
          </a:prstGeom>
          <a:noFill/>
          <a:ln w="9525">
            <a:noFill/>
            <a:miter lim="800000"/>
            <a:headEnd/>
            <a:tailEnd/>
          </a:ln>
        </p:spPr>
      </p:pic>
      <p:sp>
        <p:nvSpPr>
          <p:cNvPr id="23" name="Text Placeholder 29">
            <a:extLst>
              <a:ext uri="{FF2B5EF4-FFF2-40B4-BE49-F238E27FC236}">
                <a16:creationId xmlns:a16="http://schemas.microsoft.com/office/drawing/2014/main" id="{8E148A39-76EB-4180-8CB8-4C60BE3F0CE0}"/>
              </a:ext>
            </a:extLst>
          </p:cNvPr>
          <p:cNvSpPr>
            <a:spLocks noGrp="1"/>
          </p:cNvSpPr>
          <p:nvPr>
            <p:ph type="body" sz="quarter" idx="11" hasCustomPrompt="1"/>
          </p:nvPr>
        </p:nvSpPr>
        <p:spPr bwMode="gray">
          <a:xfrm>
            <a:off x="1871799" y="4622742"/>
            <a:ext cx="3958398" cy="400110"/>
          </a:xfrm>
          <a:prstGeom prst="rect">
            <a:avLst/>
          </a:prstGeom>
        </p:spPr>
        <p:txBody>
          <a:bodyPr vert="horz" wrap="square" lIns="0" tIns="0" rIns="0" bIns="0" rtlCol="0" anchor="t" anchorCtr="0">
            <a:spAutoFit/>
          </a:bodyPr>
          <a:lstStyle>
            <a:lvl1pPr algn="l" defTabSz="914090" rtl="0" eaLnBrk="1" latinLnBrk="0" hangingPunct="1">
              <a:lnSpc>
                <a:spcPct val="100000"/>
              </a:lnSpc>
              <a:spcBef>
                <a:spcPts val="0"/>
              </a:spcBef>
              <a:spcAft>
                <a:spcPts val="0"/>
              </a:spcAft>
              <a:buNone/>
              <a:defRPr lang="en-GB" sz="1400" b="1" kern="1200" cap="none" baseline="0" dirty="0" smtClean="0">
                <a:solidFill>
                  <a:schemeClr val="tx1"/>
                </a:solidFill>
                <a:latin typeface="+mn-lt"/>
                <a:ea typeface="+mj-ea"/>
                <a:cs typeface="+mj-cs"/>
              </a:defRPr>
            </a:lvl1pPr>
            <a:lvl2pPr>
              <a:spcBef>
                <a:spcPts val="0"/>
              </a:spcBef>
              <a:spcAft>
                <a:spcPts val="0"/>
              </a:spcAft>
              <a:defRPr sz="1200" b="0" cap="none"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24" name="Group 23">
            <a:extLst>
              <a:ext uri="{FF2B5EF4-FFF2-40B4-BE49-F238E27FC236}">
                <a16:creationId xmlns:a16="http://schemas.microsoft.com/office/drawing/2014/main" id="{46E389B2-E841-4F55-A995-292055F1EC82}"/>
              </a:ext>
            </a:extLst>
          </p:cNvPr>
          <p:cNvGrpSpPr/>
          <p:nvPr userDrawn="1"/>
        </p:nvGrpSpPr>
        <p:grpSpPr>
          <a:xfrm>
            <a:off x="1459458" y="3730616"/>
            <a:ext cx="122998" cy="1417647"/>
            <a:chOff x="512401" y="3730616"/>
            <a:chExt cx="122998" cy="1417647"/>
          </a:xfrm>
        </p:grpSpPr>
        <p:sp>
          <p:nvSpPr>
            <p:cNvPr id="25" name="Freeform 12">
              <a:extLst>
                <a:ext uri="{FF2B5EF4-FFF2-40B4-BE49-F238E27FC236}">
                  <a16:creationId xmlns:a16="http://schemas.microsoft.com/office/drawing/2014/main" id="{37EA004B-8B4A-476A-91F4-AE1A88D3E4F4}"/>
                </a:ext>
              </a:extLst>
            </p:cNvPr>
            <p:cNvSpPr>
              <a:spLocks noChangeAspect="1"/>
            </p:cNvSpPr>
            <p:nvPr userDrawn="1"/>
          </p:nvSpPr>
          <p:spPr bwMode="gray">
            <a:xfrm>
              <a:off x="512401" y="3730616"/>
              <a:ext cx="122998" cy="703847"/>
            </a:xfrm>
            <a:custGeom>
              <a:avLst/>
              <a:gdLst>
                <a:gd name="connsiteX0" fmla="*/ 0 w 10000"/>
                <a:gd name="connsiteY0" fmla="*/ 1864 h 13134"/>
                <a:gd name="connsiteX1" fmla="*/ 0 w 10000"/>
                <a:gd name="connsiteY1" fmla="*/ 10000 h 13134"/>
                <a:gd name="connsiteX2" fmla="*/ 10000 w 10000"/>
                <a:gd name="connsiteY2" fmla="*/ 13134 h 13134"/>
                <a:gd name="connsiteX3" fmla="*/ 10000 w 10000"/>
                <a:gd name="connsiteY3" fmla="*/ 0 h 13134"/>
                <a:gd name="connsiteX4" fmla="*/ 0 w 10000"/>
                <a:gd name="connsiteY4" fmla="*/ 1864 h 13134"/>
                <a:gd name="connsiteX0" fmla="*/ 0 w 10000"/>
                <a:gd name="connsiteY0" fmla="*/ 1864 h 15072"/>
                <a:gd name="connsiteX1" fmla="*/ 157 w 10000"/>
                <a:gd name="connsiteY1" fmla="*/ 15072 h 15072"/>
                <a:gd name="connsiteX2" fmla="*/ 10000 w 10000"/>
                <a:gd name="connsiteY2" fmla="*/ 13134 h 15072"/>
                <a:gd name="connsiteX3" fmla="*/ 10000 w 10000"/>
                <a:gd name="connsiteY3" fmla="*/ 0 h 15072"/>
                <a:gd name="connsiteX4" fmla="*/ 0 w 10000"/>
                <a:gd name="connsiteY4" fmla="*/ 1864 h 15072"/>
                <a:gd name="connsiteX0" fmla="*/ 0 w 10000"/>
                <a:gd name="connsiteY0" fmla="*/ 1864 h 16721"/>
                <a:gd name="connsiteX1" fmla="*/ 314 w 10000"/>
                <a:gd name="connsiteY1" fmla="*/ 16721 h 16721"/>
                <a:gd name="connsiteX2" fmla="*/ 10000 w 10000"/>
                <a:gd name="connsiteY2" fmla="*/ 13134 h 16721"/>
                <a:gd name="connsiteX3" fmla="*/ 10000 w 10000"/>
                <a:gd name="connsiteY3" fmla="*/ 0 h 16721"/>
                <a:gd name="connsiteX4" fmla="*/ 0 w 10000"/>
                <a:gd name="connsiteY4" fmla="*/ 1864 h 16721"/>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28 w 10128"/>
                <a:gd name="connsiteY0" fmla="*/ 1864 h 15236"/>
                <a:gd name="connsiteX1" fmla="*/ 128 w 10128"/>
                <a:gd name="connsiteY1" fmla="*/ 15236 h 15236"/>
                <a:gd name="connsiteX2" fmla="*/ 10128 w 10128"/>
                <a:gd name="connsiteY2" fmla="*/ 13134 h 15236"/>
                <a:gd name="connsiteX3" fmla="*/ 10128 w 10128"/>
                <a:gd name="connsiteY3" fmla="*/ 0 h 15236"/>
                <a:gd name="connsiteX4" fmla="*/ 128 w 10128"/>
                <a:gd name="connsiteY4" fmla="*/ 1864 h 1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 h="15236">
                  <a:moveTo>
                    <a:pt x="128" y="1864"/>
                  </a:moveTo>
                  <a:cubicBezTo>
                    <a:pt x="-134" y="1731"/>
                    <a:pt x="76" y="15328"/>
                    <a:pt x="128" y="15236"/>
                  </a:cubicBezTo>
                  <a:lnTo>
                    <a:pt x="10128" y="13134"/>
                  </a:lnTo>
                  <a:lnTo>
                    <a:pt x="10128" y="0"/>
                  </a:lnTo>
                  <a:lnTo>
                    <a:pt x="128" y="1864"/>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tx1"/>
                </a:solidFill>
              </a:endParaRPr>
            </a:p>
          </p:txBody>
        </p:sp>
        <p:sp>
          <p:nvSpPr>
            <p:cNvPr id="26" name="Freeform 12">
              <a:extLst>
                <a:ext uri="{FF2B5EF4-FFF2-40B4-BE49-F238E27FC236}">
                  <a16:creationId xmlns:a16="http://schemas.microsoft.com/office/drawing/2014/main" id="{6D6074D9-C9ED-44B4-98CC-634037F74732}"/>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bg1"/>
                </a:solidFill>
              </a:endParaRPr>
            </a:p>
          </p:txBody>
        </p:sp>
        <p:sp>
          <p:nvSpPr>
            <p:cNvPr id="28" name="Freeform 12">
              <a:extLst>
                <a:ext uri="{FF2B5EF4-FFF2-40B4-BE49-F238E27FC236}">
                  <a16:creationId xmlns:a16="http://schemas.microsoft.com/office/drawing/2014/main" id="{3E5DA4B8-6010-4FBF-9CBB-CD70623365A6}"/>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solidFill>
                  <a:schemeClr val="bg1"/>
                </a:solidFill>
              </a:endParaRPr>
            </a:p>
          </p:txBody>
        </p:sp>
      </p:grpSp>
      <p:grpSp>
        <p:nvGrpSpPr>
          <p:cNvPr id="29" name="Group 28">
            <a:extLst>
              <a:ext uri="{FF2B5EF4-FFF2-40B4-BE49-F238E27FC236}">
                <a16:creationId xmlns:a16="http://schemas.microsoft.com/office/drawing/2014/main" id="{459F9D72-00C5-4E0E-89C7-D499A9648A4E}"/>
              </a:ext>
            </a:extLst>
          </p:cNvPr>
          <p:cNvGrpSpPr/>
          <p:nvPr userDrawn="1"/>
        </p:nvGrpSpPr>
        <p:grpSpPr>
          <a:xfrm>
            <a:off x="1461969" y="1"/>
            <a:ext cx="121444" cy="1052783"/>
            <a:chOff x="514911" y="0"/>
            <a:chExt cx="121444" cy="1052783"/>
          </a:xfrm>
        </p:grpSpPr>
        <p:sp>
          <p:nvSpPr>
            <p:cNvPr id="31" name="Freeform 12">
              <a:extLst>
                <a:ext uri="{FF2B5EF4-FFF2-40B4-BE49-F238E27FC236}">
                  <a16:creationId xmlns:a16="http://schemas.microsoft.com/office/drawing/2014/main" id="{02D8CBD5-DDE6-4F4E-AC1C-0B5CE1BA56E1}"/>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32" name="Freeform 12">
              <a:extLst>
                <a:ext uri="{FF2B5EF4-FFF2-40B4-BE49-F238E27FC236}">
                  <a16:creationId xmlns:a16="http://schemas.microsoft.com/office/drawing/2014/main" id="{9857D36A-8BCD-4901-B140-81E81C15AB1F}"/>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33" name="Freeform 12">
              <a:extLst>
                <a:ext uri="{FF2B5EF4-FFF2-40B4-BE49-F238E27FC236}">
                  <a16:creationId xmlns:a16="http://schemas.microsoft.com/office/drawing/2014/main" id="{D9D362C3-13B6-479E-B5F7-2D1192924277}"/>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grpSp>
    </p:spTree>
    <p:extLst>
      <p:ext uri="{BB962C8B-B14F-4D97-AF65-F5344CB8AC3E}">
        <p14:creationId xmlns:p14="http://schemas.microsoft.com/office/powerpoint/2010/main" val="170264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rocess/ timeline 3">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4A31285-4E04-4986-BD92-1E4D30EEBE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45461" cy="3667126"/>
          </a:xfrm>
          <a:prstGeom prst="rect">
            <a:avLst/>
          </a:prstGeom>
        </p:spPr>
      </p:pic>
      <p:sp>
        <p:nvSpPr>
          <p:cNvPr id="3" name="Rectángulo 2">
            <a:extLst>
              <a:ext uri="{FF2B5EF4-FFF2-40B4-BE49-F238E27FC236}">
                <a16:creationId xmlns:a16="http://schemas.microsoft.com/office/drawing/2014/main" id="{18D2660C-ABDE-42A3-B5DC-7249EE49D823}"/>
              </a:ext>
            </a:extLst>
          </p:cNvPr>
          <p:cNvSpPr/>
          <p:nvPr userDrawn="1"/>
        </p:nvSpPr>
        <p:spPr>
          <a:xfrm>
            <a:off x="0" y="0"/>
            <a:ext cx="9144000" cy="3667125"/>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2" name="Arrow: Chevron 1">
            <a:extLst>
              <a:ext uri="{FF2B5EF4-FFF2-40B4-BE49-F238E27FC236}">
                <a16:creationId xmlns:a16="http://schemas.microsoft.com/office/drawing/2014/main" id="{4AC38FBC-A21E-43FD-A4F0-A4B53FF945F2}"/>
              </a:ext>
            </a:extLst>
          </p:cNvPr>
          <p:cNvSpPr/>
          <p:nvPr userDrawn="1"/>
        </p:nvSpPr>
        <p:spPr>
          <a:xfrm>
            <a:off x="323851" y="1311276"/>
            <a:ext cx="2901049" cy="446405"/>
          </a:xfrm>
          <a:prstGeom prst="chevron">
            <a:avLst/>
          </a:prstGeom>
          <a:solidFill>
            <a:schemeClr val="accent2"/>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sp>
        <p:nvSpPr>
          <p:cNvPr id="5" name="Arrow: Chevron 4">
            <a:extLst>
              <a:ext uri="{FF2B5EF4-FFF2-40B4-BE49-F238E27FC236}">
                <a16:creationId xmlns:a16="http://schemas.microsoft.com/office/drawing/2014/main" id="{52ABE223-64DA-494A-8680-83DF75CE9FA0}"/>
              </a:ext>
            </a:extLst>
          </p:cNvPr>
          <p:cNvSpPr/>
          <p:nvPr userDrawn="1"/>
        </p:nvSpPr>
        <p:spPr>
          <a:xfrm>
            <a:off x="3121477" y="1311276"/>
            <a:ext cx="2901049" cy="446405"/>
          </a:xfrm>
          <a:prstGeom prst="chevron">
            <a:avLst/>
          </a:prstGeom>
          <a:solidFill>
            <a:schemeClr val="accent2"/>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sp>
        <p:nvSpPr>
          <p:cNvPr id="6" name="Arrow: Chevron 5">
            <a:extLst>
              <a:ext uri="{FF2B5EF4-FFF2-40B4-BE49-F238E27FC236}">
                <a16:creationId xmlns:a16="http://schemas.microsoft.com/office/drawing/2014/main" id="{EA765861-8C2F-479C-A393-1F4FD782C0D4}"/>
              </a:ext>
            </a:extLst>
          </p:cNvPr>
          <p:cNvSpPr/>
          <p:nvPr userDrawn="1"/>
        </p:nvSpPr>
        <p:spPr>
          <a:xfrm>
            <a:off x="5919102" y="1311276"/>
            <a:ext cx="2901049" cy="446405"/>
          </a:xfrm>
          <a:prstGeom prst="chevron">
            <a:avLst/>
          </a:prstGeom>
          <a:solidFill>
            <a:schemeClr val="accent2"/>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sp>
        <p:nvSpPr>
          <p:cNvPr id="28" name="Rectangle 27">
            <a:extLst>
              <a:ext uri="{FF2B5EF4-FFF2-40B4-BE49-F238E27FC236}">
                <a16:creationId xmlns:a16="http://schemas.microsoft.com/office/drawing/2014/main" id="{0E5ED29A-301C-4279-ABCB-3E8731374147}"/>
              </a:ext>
            </a:extLst>
          </p:cNvPr>
          <p:cNvSpPr/>
          <p:nvPr userDrawn="1"/>
        </p:nvSpPr>
        <p:spPr>
          <a:xfrm>
            <a:off x="3121478" y="1859324"/>
            <a:ext cx="2687001" cy="2584089"/>
          </a:xfrm>
          <a:prstGeom prst="rect">
            <a:avLst/>
          </a:prstGeom>
          <a:solidFill>
            <a:schemeClr val="bg1"/>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cxnSp>
        <p:nvCxnSpPr>
          <p:cNvPr id="29" name="Straight Connector 28">
            <a:extLst>
              <a:ext uri="{FF2B5EF4-FFF2-40B4-BE49-F238E27FC236}">
                <a16:creationId xmlns:a16="http://schemas.microsoft.com/office/drawing/2014/main" id="{4FD34372-194A-49BD-92BC-6859F039B7F8}"/>
              </a:ext>
            </a:extLst>
          </p:cNvPr>
          <p:cNvCxnSpPr>
            <a:cxnSpLocks/>
          </p:cNvCxnSpPr>
          <p:nvPr userDrawn="1"/>
        </p:nvCxnSpPr>
        <p:spPr>
          <a:xfrm>
            <a:off x="3121479" y="4443413"/>
            <a:ext cx="2687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 Placeholder 6">
            <a:extLst>
              <a:ext uri="{FF2B5EF4-FFF2-40B4-BE49-F238E27FC236}">
                <a16:creationId xmlns:a16="http://schemas.microsoft.com/office/drawing/2014/main" id="{58AF4B72-16C7-4340-81B0-49645DD19E5F}"/>
              </a:ext>
            </a:extLst>
          </p:cNvPr>
          <p:cNvSpPr>
            <a:spLocks noGrp="1"/>
          </p:cNvSpPr>
          <p:nvPr>
            <p:ph type="body" sz="quarter" idx="21" hasCustomPrompt="1"/>
          </p:nvPr>
        </p:nvSpPr>
        <p:spPr>
          <a:xfrm>
            <a:off x="3121477" y="1859324"/>
            <a:ext cx="2687000" cy="2584089"/>
          </a:xfrm>
        </p:spPr>
        <p:txBody>
          <a:bodyPr lIns="72000" tIns="72000" rIns="72000" bIns="72000"/>
          <a:lstStyle>
            <a:lvl1pPr marL="171446" indent="-171446">
              <a:buClr>
                <a:schemeClr val="tx2"/>
              </a:buClr>
              <a:buSzPct val="60000"/>
              <a:buFont typeface="Wingdings 3" panose="05040102010807070707" pitchFamily="18" charset="2"/>
              <a:buChar char="u"/>
              <a:defRPr sz="1100" b="0">
                <a:solidFill>
                  <a:schemeClr val="tx1"/>
                </a:solidFill>
              </a:defRPr>
            </a:lvl1pPr>
          </a:lstStyle>
          <a:p>
            <a:pPr lvl="0"/>
            <a:r>
              <a:rPr lang="en-GB"/>
              <a:t>Text</a:t>
            </a:r>
            <a:endParaRPr lang="de-DE"/>
          </a:p>
        </p:txBody>
      </p:sp>
      <p:sp>
        <p:nvSpPr>
          <p:cNvPr id="32" name="Rectangle 31">
            <a:extLst>
              <a:ext uri="{FF2B5EF4-FFF2-40B4-BE49-F238E27FC236}">
                <a16:creationId xmlns:a16="http://schemas.microsoft.com/office/drawing/2014/main" id="{FE03ED9F-9C1B-4AD3-9FEF-2C3230486E27}"/>
              </a:ext>
            </a:extLst>
          </p:cNvPr>
          <p:cNvSpPr/>
          <p:nvPr userDrawn="1"/>
        </p:nvSpPr>
        <p:spPr>
          <a:xfrm>
            <a:off x="5919101" y="1859324"/>
            <a:ext cx="2687001" cy="2584089"/>
          </a:xfrm>
          <a:prstGeom prst="rect">
            <a:avLst/>
          </a:prstGeom>
          <a:solidFill>
            <a:schemeClr val="bg1"/>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cxnSp>
        <p:nvCxnSpPr>
          <p:cNvPr id="33" name="Straight Connector 32">
            <a:extLst>
              <a:ext uri="{FF2B5EF4-FFF2-40B4-BE49-F238E27FC236}">
                <a16:creationId xmlns:a16="http://schemas.microsoft.com/office/drawing/2014/main" id="{BC946216-D130-40B7-B42F-CB7BCD77184F}"/>
              </a:ext>
            </a:extLst>
          </p:cNvPr>
          <p:cNvCxnSpPr>
            <a:cxnSpLocks/>
          </p:cNvCxnSpPr>
          <p:nvPr userDrawn="1"/>
        </p:nvCxnSpPr>
        <p:spPr>
          <a:xfrm>
            <a:off x="5919103" y="4443413"/>
            <a:ext cx="2687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Text Placeholder 6">
            <a:extLst>
              <a:ext uri="{FF2B5EF4-FFF2-40B4-BE49-F238E27FC236}">
                <a16:creationId xmlns:a16="http://schemas.microsoft.com/office/drawing/2014/main" id="{CBBE0FDE-9520-41B6-AFAF-A49F234A8907}"/>
              </a:ext>
            </a:extLst>
          </p:cNvPr>
          <p:cNvSpPr>
            <a:spLocks noGrp="1"/>
          </p:cNvSpPr>
          <p:nvPr>
            <p:ph type="body" sz="quarter" idx="22" hasCustomPrompt="1"/>
          </p:nvPr>
        </p:nvSpPr>
        <p:spPr>
          <a:xfrm>
            <a:off x="5919102" y="1859324"/>
            <a:ext cx="2687000" cy="2584089"/>
          </a:xfrm>
        </p:spPr>
        <p:txBody>
          <a:bodyPr lIns="72000" tIns="72000" rIns="72000" bIns="72000"/>
          <a:lstStyle>
            <a:lvl1pPr marL="171446" indent="-171446">
              <a:buClr>
                <a:schemeClr val="tx2"/>
              </a:buClr>
              <a:buSzPct val="60000"/>
              <a:buFont typeface="Wingdings 3" panose="05040102010807070707" pitchFamily="18" charset="2"/>
              <a:buChar char="u"/>
              <a:defRPr sz="1100" b="0">
                <a:solidFill>
                  <a:schemeClr val="tx1"/>
                </a:solidFill>
              </a:defRPr>
            </a:lvl1pPr>
          </a:lstStyle>
          <a:p>
            <a:pPr lvl="0"/>
            <a:r>
              <a:rPr lang="en-GB"/>
              <a:t>Text</a:t>
            </a:r>
            <a:endParaRPr lang="de-DE"/>
          </a:p>
        </p:txBody>
      </p:sp>
      <p:sp>
        <p:nvSpPr>
          <p:cNvPr id="35" name="Rectangle 34">
            <a:extLst>
              <a:ext uri="{FF2B5EF4-FFF2-40B4-BE49-F238E27FC236}">
                <a16:creationId xmlns:a16="http://schemas.microsoft.com/office/drawing/2014/main" id="{E5408E5D-67F5-405F-9142-CCD2C9C48230}"/>
              </a:ext>
            </a:extLst>
          </p:cNvPr>
          <p:cNvSpPr/>
          <p:nvPr userDrawn="1"/>
        </p:nvSpPr>
        <p:spPr>
          <a:xfrm>
            <a:off x="323852" y="1859324"/>
            <a:ext cx="2687001" cy="2584089"/>
          </a:xfrm>
          <a:prstGeom prst="rect">
            <a:avLst/>
          </a:prstGeom>
          <a:solidFill>
            <a:schemeClr val="bg1"/>
          </a:solidFill>
          <a:ln w="9525">
            <a:noFill/>
          </a:ln>
          <a:effectLst>
            <a:outerShdw blurRad="63500" sx="102000" sy="102000" algn="ctr" rotWithShape="0">
              <a:schemeClr val="bg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tx1"/>
              </a:solidFill>
            </a:endParaRPr>
          </a:p>
        </p:txBody>
      </p:sp>
      <p:cxnSp>
        <p:nvCxnSpPr>
          <p:cNvPr id="36" name="Straight Connector 35">
            <a:extLst>
              <a:ext uri="{FF2B5EF4-FFF2-40B4-BE49-F238E27FC236}">
                <a16:creationId xmlns:a16="http://schemas.microsoft.com/office/drawing/2014/main" id="{5C53BF99-E64E-40A4-8619-5A7CCC1748C4}"/>
              </a:ext>
            </a:extLst>
          </p:cNvPr>
          <p:cNvCxnSpPr>
            <a:cxnSpLocks/>
          </p:cNvCxnSpPr>
          <p:nvPr userDrawn="1"/>
        </p:nvCxnSpPr>
        <p:spPr>
          <a:xfrm>
            <a:off x="323854" y="4443413"/>
            <a:ext cx="2687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6">
            <a:extLst>
              <a:ext uri="{FF2B5EF4-FFF2-40B4-BE49-F238E27FC236}">
                <a16:creationId xmlns:a16="http://schemas.microsoft.com/office/drawing/2014/main" id="{18668235-B827-4724-B799-DAEDE193DA4A}"/>
              </a:ext>
            </a:extLst>
          </p:cNvPr>
          <p:cNvSpPr>
            <a:spLocks noGrp="1"/>
          </p:cNvSpPr>
          <p:nvPr>
            <p:ph type="body" sz="quarter" idx="23" hasCustomPrompt="1"/>
          </p:nvPr>
        </p:nvSpPr>
        <p:spPr>
          <a:xfrm>
            <a:off x="323853" y="1859324"/>
            <a:ext cx="2687000" cy="2584089"/>
          </a:xfrm>
        </p:spPr>
        <p:txBody>
          <a:bodyPr lIns="72000" tIns="72000" rIns="72000" bIns="72000"/>
          <a:lstStyle>
            <a:lvl1pPr marL="171446" indent="-171446">
              <a:buClr>
                <a:schemeClr val="tx2"/>
              </a:buClr>
              <a:buSzPct val="60000"/>
              <a:buFont typeface="Wingdings 3" panose="05040102010807070707" pitchFamily="18" charset="2"/>
              <a:buChar char="u"/>
              <a:defRPr sz="1100" b="0">
                <a:solidFill>
                  <a:schemeClr val="tx1"/>
                </a:solidFill>
              </a:defRPr>
            </a:lvl1pPr>
          </a:lstStyle>
          <a:p>
            <a:pPr lvl="0"/>
            <a:r>
              <a:rPr lang="en-GB"/>
              <a:t>Text</a:t>
            </a:r>
            <a:endParaRPr lang="de-DE"/>
          </a:p>
        </p:txBody>
      </p:sp>
      <p:sp>
        <p:nvSpPr>
          <p:cNvPr id="42" name="Freeform 12">
            <a:extLst>
              <a:ext uri="{FF2B5EF4-FFF2-40B4-BE49-F238E27FC236}">
                <a16:creationId xmlns:a16="http://schemas.microsoft.com/office/drawing/2014/main" id="{D4D0A2EE-D696-4158-8D30-36F9D4F2E5B4}"/>
              </a:ext>
            </a:extLst>
          </p:cNvPr>
          <p:cNvSpPr>
            <a:spLocks noChangeAspect="1"/>
          </p:cNvSpPr>
          <p:nvPr userDrawn="1"/>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19" name="Text Placeholder 5">
            <a:extLst>
              <a:ext uri="{FF2B5EF4-FFF2-40B4-BE49-F238E27FC236}">
                <a16:creationId xmlns:a16="http://schemas.microsoft.com/office/drawing/2014/main" id="{4AD15BCE-11B0-4ADD-930B-7AA945625E6A}"/>
              </a:ext>
            </a:extLst>
          </p:cNvPr>
          <p:cNvSpPr>
            <a:spLocks noGrp="1"/>
          </p:cNvSpPr>
          <p:nvPr>
            <p:ph type="body" sz="quarter" idx="17" hasCustomPrompt="1"/>
          </p:nvPr>
        </p:nvSpPr>
        <p:spPr>
          <a:xfrm>
            <a:off x="323850" y="917311"/>
            <a:ext cx="8496300" cy="292321"/>
          </a:xfrm>
        </p:spPr>
        <p:txBody>
          <a:bodyPr/>
          <a:lstStyle>
            <a:lvl1pPr>
              <a:defRPr sz="1600">
                <a:solidFill>
                  <a:schemeClr val="tx1"/>
                </a:solidFill>
              </a:defRPr>
            </a:lvl1pPr>
          </a:lstStyle>
          <a:p>
            <a:pPr lvl="0"/>
            <a:r>
              <a:rPr lang="en-US"/>
              <a:t>[Subtitle]</a:t>
            </a:r>
          </a:p>
        </p:txBody>
      </p:sp>
      <p:sp>
        <p:nvSpPr>
          <p:cNvPr id="20" name="Text Placeholder 5">
            <a:extLst>
              <a:ext uri="{FF2B5EF4-FFF2-40B4-BE49-F238E27FC236}">
                <a16:creationId xmlns:a16="http://schemas.microsoft.com/office/drawing/2014/main" id="{0715AF25-E941-41B2-A1D3-74ABB84ABF0E}"/>
              </a:ext>
            </a:extLst>
          </p:cNvPr>
          <p:cNvSpPr>
            <a:spLocks noGrp="1"/>
          </p:cNvSpPr>
          <p:nvPr>
            <p:ph type="body" sz="quarter" idx="10" hasCustomPrompt="1"/>
          </p:nvPr>
        </p:nvSpPr>
        <p:spPr>
          <a:xfrm>
            <a:off x="323850" y="539527"/>
            <a:ext cx="8496300" cy="431800"/>
          </a:xfrm>
        </p:spPr>
        <p:txBody>
          <a:bodyPr/>
          <a:lstStyle>
            <a:lvl1pPr>
              <a:defRPr sz="2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92367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174BDA49-5823-44F5-99C2-49A4752D4123}"/>
              </a:ext>
            </a:extLst>
          </p:cNvPr>
          <p:cNvSpPr>
            <a:spLocks noGrp="1"/>
          </p:cNvSpPr>
          <p:nvPr>
            <p:ph type="body" sz="quarter" idx="10" hasCustomPrompt="1"/>
          </p:nvPr>
        </p:nvSpPr>
        <p:spPr>
          <a:xfrm>
            <a:off x="237781" y="489601"/>
            <a:ext cx="6300181" cy="377588"/>
          </a:xfrm>
          <a:prstGeom prst="rect">
            <a:avLst/>
          </a:prstGeom>
        </p:spPr>
        <p:txBody>
          <a:bodyPr/>
          <a:lstStyle>
            <a:lvl1pPr marL="0" indent="0">
              <a:buNone/>
              <a:defRPr sz="2625" b="1">
                <a:solidFill>
                  <a:schemeClr val="bg1"/>
                </a:solidFill>
                <a:latin typeface="Trebuchet MS" panose="020B0603020202020204" pitchFamily="34" charset="0"/>
              </a:defRPr>
            </a:lvl1pPr>
          </a:lstStyle>
          <a:p>
            <a:pPr lvl="0"/>
            <a:r>
              <a:rPr lang="es-ES"/>
              <a:t>Haga clic para agregar título aquí</a:t>
            </a:r>
          </a:p>
        </p:txBody>
      </p:sp>
    </p:spTree>
    <p:extLst>
      <p:ext uri="{BB962C8B-B14F-4D97-AF65-F5344CB8AC3E}">
        <p14:creationId xmlns:p14="http://schemas.microsoft.com/office/powerpoint/2010/main" val="1853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COVER_Image 02">
    <p:spTree>
      <p:nvGrpSpPr>
        <p:cNvPr id="1" name=""/>
        <p:cNvGrpSpPr/>
        <p:nvPr/>
      </p:nvGrpSpPr>
      <p:grpSpPr>
        <a:xfrm>
          <a:off x="0" y="0"/>
          <a:ext cx="0" cy="0"/>
          <a:chOff x="0" y="0"/>
          <a:chExt cx="0" cy="0"/>
        </a:xfrm>
      </p:grpSpPr>
      <p:pic>
        <p:nvPicPr>
          <p:cNvPr id="4" name="Imagen 3" descr="Interfaz de usuario gráfica, Sitio web&#10;&#10;Descripción generada automáticamente">
            <a:extLst>
              <a:ext uri="{FF2B5EF4-FFF2-40B4-BE49-F238E27FC236}">
                <a16:creationId xmlns:a16="http://schemas.microsoft.com/office/drawing/2014/main" id="{389B9ECA-E229-42D7-B496-1C1D1AE27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040"/>
          <a:stretch/>
        </p:blipFill>
        <p:spPr>
          <a:xfrm>
            <a:off x="0" y="0"/>
            <a:ext cx="9144000" cy="5139407"/>
          </a:xfrm>
          <a:prstGeom prst="rect">
            <a:avLst/>
          </a:prstGeom>
        </p:spPr>
      </p:pic>
      <p:sp>
        <p:nvSpPr>
          <p:cNvPr id="17" name="Rectángulo 16">
            <a:extLst>
              <a:ext uri="{FF2B5EF4-FFF2-40B4-BE49-F238E27FC236}">
                <a16:creationId xmlns:a16="http://schemas.microsoft.com/office/drawing/2014/main" id="{A1A175DE-9624-4A1D-9EBA-E1D6CC461E26}"/>
              </a:ext>
            </a:extLst>
          </p:cNvPr>
          <p:cNvSpPr/>
          <p:nvPr userDrawn="1"/>
        </p:nvSpPr>
        <p:spPr>
          <a:xfrm>
            <a:off x="0" y="0"/>
            <a:ext cx="9144000" cy="51435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pic>
        <p:nvPicPr>
          <p:cNvPr id="20" name="Picture 2" descr="G:\Office97\_GRAPHICS\hb@BDO\Library\09_Logos\BDO logo white.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a:extLst>
              <a:ext uri="{FF2B5EF4-FFF2-40B4-BE49-F238E27FC236}">
                <a16:creationId xmlns:a16="http://schemas.microsoft.com/office/drawing/2014/main" id="{A7AC8DB4-04E3-4292-AF79-B699B062245F}"/>
              </a:ext>
            </a:extLst>
          </p:cNvPr>
          <p:cNvSpPr>
            <a:spLocks noGrp="1"/>
          </p:cNvSpPr>
          <p:nvPr>
            <p:ph type="subTitle" idx="1" hasCustomPrompt="1"/>
          </p:nvPr>
        </p:nvSpPr>
        <p:spPr bwMode="gray">
          <a:xfrm>
            <a:off x="323850" y="2576408"/>
            <a:ext cx="3817076"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2" name="Title 1">
            <a:extLst>
              <a:ext uri="{FF2B5EF4-FFF2-40B4-BE49-F238E27FC236}">
                <a16:creationId xmlns:a16="http://schemas.microsoft.com/office/drawing/2014/main" id="{8AEDFA2E-32BD-4484-A87E-863EED49A540}"/>
              </a:ext>
            </a:extLst>
          </p:cNvPr>
          <p:cNvSpPr>
            <a:spLocks noGrp="1"/>
          </p:cNvSpPr>
          <p:nvPr>
            <p:ph type="ctrTitle"/>
          </p:nvPr>
        </p:nvSpPr>
        <p:spPr bwMode="gray">
          <a:xfrm>
            <a:off x="323851" y="1706313"/>
            <a:ext cx="3817075" cy="68942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23" name="Text Placeholder 29">
            <a:extLst>
              <a:ext uri="{FF2B5EF4-FFF2-40B4-BE49-F238E27FC236}">
                <a16:creationId xmlns:a16="http://schemas.microsoft.com/office/drawing/2014/main" id="{3209EAD9-0E64-4CB1-A6D9-EFA7DB260D1D}"/>
              </a:ext>
            </a:extLst>
          </p:cNvPr>
          <p:cNvSpPr>
            <a:spLocks noGrp="1"/>
          </p:cNvSpPr>
          <p:nvPr>
            <p:ph type="body" sz="quarter" idx="11" hasCustomPrompt="1"/>
          </p:nvPr>
        </p:nvSpPr>
        <p:spPr bwMode="gray">
          <a:xfrm>
            <a:off x="1871799" y="462274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none" baseline="0" dirty="0" smtClean="0">
                <a:solidFill>
                  <a:schemeClr val="bg1"/>
                </a:solidFill>
                <a:latin typeface="+mn-lt"/>
                <a:ea typeface="+mj-ea"/>
                <a:cs typeface="+mj-cs"/>
              </a:defRPr>
            </a:lvl1pPr>
            <a:lvl2pPr>
              <a:spcBef>
                <a:spcPts val="0"/>
              </a:spcBef>
              <a:spcAft>
                <a:spcPts val="0"/>
              </a:spcAft>
              <a:defRPr sz="1200" b="0" cap="none"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24" name="Group 23">
            <a:extLst>
              <a:ext uri="{FF2B5EF4-FFF2-40B4-BE49-F238E27FC236}">
                <a16:creationId xmlns:a16="http://schemas.microsoft.com/office/drawing/2014/main" id="{C53A110B-7470-401B-8708-E02434FD373F}"/>
              </a:ext>
            </a:extLst>
          </p:cNvPr>
          <p:cNvGrpSpPr/>
          <p:nvPr userDrawn="1"/>
        </p:nvGrpSpPr>
        <p:grpSpPr>
          <a:xfrm>
            <a:off x="1459458" y="3730616"/>
            <a:ext cx="122998" cy="1417647"/>
            <a:chOff x="512401" y="3730616"/>
            <a:chExt cx="122998" cy="1417647"/>
          </a:xfrm>
        </p:grpSpPr>
        <p:sp>
          <p:nvSpPr>
            <p:cNvPr id="25" name="Freeform 12">
              <a:extLst>
                <a:ext uri="{FF2B5EF4-FFF2-40B4-BE49-F238E27FC236}">
                  <a16:creationId xmlns:a16="http://schemas.microsoft.com/office/drawing/2014/main" id="{4AEC5F75-00B5-4B6F-BD9F-83D72031760A}"/>
                </a:ext>
              </a:extLst>
            </p:cNvPr>
            <p:cNvSpPr>
              <a:spLocks noChangeAspect="1"/>
            </p:cNvSpPr>
            <p:nvPr userDrawn="1"/>
          </p:nvSpPr>
          <p:spPr bwMode="gray">
            <a:xfrm>
              <a:off x="512401" y="3730616"/>
              <a:ext cx="122998" cy="703847"/>
            </a:xfrm>
            <a:custGeom>
              <a:avLst/>
              <a:gdLst>
                <a:gd name="connsiteX0" fmla="*/ 0 w 10000"/>
                <a:gd name="connsiteY0" fmla="*/ 1864 h 13134"/>
                <a:gd name="connsiteX1" fmla="*/ 0 w 10000"/>
                <a:gd name="connsiteY1" fmla="*/ 10000 h 13134"/>
                <a:gd name="connsiteX2" fmla="*/ 10000 w 10000"/>
                <a:gd name="connsiteY2" fmla="*/ 13134 h 13134"/>
                <a:gd name="connsiteX3" fmla="*/ 10000 w 10000"/>
                <a:gd name="connsiteY3" fmla="*/ 0 h 13134"/>
                <a:gd name="connsiteX4" fmla="*/ 0 w 10000"/>
                <a:gd name="connsiteY4" fmla="*/ 1864 h 13134"/>
                <a:gd name="connsiteX0" fmla="*/ 0 w 10000"/>
                <a:gd name="connsiteY0" fmla="*/ 1864 h 15072"/>
                <a:gd name="connsiteX1" fmla="*/ 157 w 10000"/>
                <a:gd name="connsiteY1" fmla="*/ 15072 h 15072"/>
                <a:gd name="connsiteX2" fmla="*/ 10000 w 10000"/>
                <a:gd name="connsiteY2" fmla="*/ 13134 h 15072"/>
                <a:gd name="connsiteX3" fmla="*/ 10000 w 10000"/>
                <a:gd name="connsiteY3" fmla="*/ 0 h 15072"/>
                <a:gd name="connsiteX4" fmla="*/ 0 w 10000"/>
                <a:gd name="connsiteY4" fmla="*/ 1864 h 15072"/>
                <a:gd name="connsiteX0" fmla="*/ 0 w 10000"/>
                <a:gd name="connsiteY0" fmla="*/ 1864 h 16721"/>
                <a:gd name="connsiteX1" fmla="*/ 314 w 10000"/>
                <a:gd name="connsiteY1" fmla="*/ 16721 h 16721"/>
                <a:gd name="connsiteX2" fmla="*/ 10000 w 10000"/>
                <a:gd name="connsiteY2" fmla="*/ 13134 h 16721"/>
                <a:gd name="connsiteX3" fmla="*/ 10000 w 10000"/>
                <a:gd name="connsiteY3" fmla="*/ 0 h 16721"/>
                <a:gd name="connsiteX4" fmla="*/ 0 w 10000"/>
                <a:gd name="connsiteY4" fmla="*/ 1864 h 16721"/>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28 w 10128"/>
                <a:gd name="connsiteY0" fmla="*/ 1864 h 15236"/>
                <a:gd name="connsiteX1" fmla="*/ 128 w 10128"/>
                <a:gd name="connsiteY1" fmla="*/ 15236 h 15236"/>
                <a:gd name="connsiteX2" fmla="*/ 10128 w 10128"/>
                <a:gd name="connsiteY2" fmla="*/ 13134 h 15236"/>
                <a:gd name="connsiteX3" fmla="*/ 10128 w 10128"/>
                <a:gd name="connsiteY3" fmla="*/ 0 h 15236"/>
                <a:gd name="connsiteX4" fmla="*/ 128 w 10128"/>
                <a:gd name="connsiteY4" fmla="*/ 1864 h 1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 h="15236">
                  <a:moveTo>
                    <a:pt x="128" y="1864"/>
                  </a:moveTo>
                  <a:cubicBezTo>
                    <a:pt x="-134" y="1731"/>
                    <a:pt x="76" y="15328"/>
                    <a:pt x="128" y="15236"/>
                  </a:cubicBezTo>
                  <a:lnTo>
                    <a:pt x="10128" y="13134"/>
                  </a:lnTo>
                  <a:lnTo>
                    <a:pt x="10128" y="0"/>
                  </a:lnTo>
                  <a:lnTo>
                    <a:pt x="128" y="1864"/>
                  </a:lnTo>
                  <a:close/>
                </a:path>
              </a:pathLst>
            </a:custGeom>
            <a:solidFill>
              <a:srgbClr val="ED1A3B"/>
            </a:solidFill>
            <a:ln w="9525">
              <a:noFill/>
              <a:round/>
              <a:headEnd/>
              <a:tailEnd/>
            </a:ln>
          </p:spPr>
          <p:txBody>
            <a:bodyPr lIns="91427" tIns="45714" rIns="91427" bIns="45714"/>
            <a:lstStyle/>
            <a:p>
              <a:pPr algn="ctr">
                <a:defRPr/>
              </a:pPr>
              <a:endParaRPr lang="en-GB">
                <a:solidFill>
                  <a:schemeClr val="tx1"/>
                </a:solidFill>
              </a:endParaRPr>
            </a:p>
          </p:txBody>
        </p:sp>
        <p:sp>
          <p:nvSpPr>
            <p:cNvPr id="26" name="Freeform 12">
              <a:extLst>
                <a:ext uri="{FF2B5EF4-FFF2-40B4-BE49-F238E27FC236}">
                  <a16:creationId xmlns:a16="http://schemas.microsoft.com/office/drawing/2014/main" id="{8B33F8D8-FF2D-4216-BD21-0C829B5973ED}"/>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27" name="Freeform 12">
              <a:extLst>
                <a:ext uri="{FF2B5EF4-FFF2-40B4-BE49-F238E27FC236}">
                  <a16:creationId xmlns:a16="http://schemas.microsoft.com/office/drawing/2014/main" id="{01537655-E790-4536-A06C-9ECCAF16D5C8}"/>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28" name="Group 27">
            <a:extLst>
              <a:ext uri="{FF2B5EF4-FFF2-40B4-BE49-F238E27FC236}">
                <a16:creationId xmlns:a16="http://schemas.microsoft.com/office/drawing/2014/main" id="{04BEF30A-2FB9-4C1C-9CC4-C59C979A9E9A}"/>
              </a:ext>
            </a:extLst>
          </p:cNvPr>
          <p:cNvGrpSpPr/>
          <p:nvPr userDrawn="1"/>
        </p:nvGrpSpPr>
        <p:grpSpPr>
          <a:xfrm>
            <a:off x="1461968" y="0"/>
            <a:ext cx="121444" cy="1052783"/>
            <a:chOff x="514911" y="0"/>
            <a:chExt cx="121444" cy="1052783"/>
          </a:xfrm>
        </p:grpSpPr>
        <p:sp>
          <p:nvSpPr>
            <p:cNvPr id="29" name="Freeform 12">
              <a:extLst>
                <a:ext uri="{FF2B5EF4-FFF2-40B4-BE49-F238E27FC236}">
                  <a16:creationId xmlns:a16="http://schemas.microsoft.com/office/drawing/2014/main" id="{218A3D99-32EC-4656-94F1-EFEDE1BC988C}"/>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1" name="Freeform 12">
              <a:extLst>
                <a:ext uri="{FF2B5EF4-FFF2-40B4-BE49-F238E27FC236}">
                  <a16:creationId xmlns:a16="http://schemas.microsoft.com/office/drawing/2014/main" id="{B3A15FDC-1174-4A7E-93EE-23F263809169}"/>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2" name="Freeform 12">
              <a:extLst>
                <a:ext uri="{FF2B5EF4-FFF2-40B4-BE49-F238E27FC236}">
                  <a16:creationId xmlns:a16="http://schemas.microsoft.com/office/drawing/2014/main" id="{2ED25096-639F-4D73-B8DB-122658C6B91B}"/>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spTree>
    <p:extLst>
      <p:ext uri="{BB962C8B-B14F-4D97-AF65-F5344CB8AC3E}">
        <p14:creationId xmlns:p14="http://schemas.microsoft.com/office/powerpoint/2010/main" val="277835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8" name="Imagen 57" descr="Imagen que contiene persona, interior, edificio, mujer&#10;&#10;Descripción generada automáticamente">
            <a:extLst>
              <a:ext uri="{FF2B5EF4-FFF2-40B4-BE49-F238E27FC236}">
                <a16:creationId xmlns:a16="http://schemas.microsoft.com/office/drawing/2014/main" id="{770DB1E8-18D3-4D8E-9473-C016269565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796" t="18703" r="5581" b="34801"/>
          <a:stretch/>
        </p:blipFill>
        <p:spPr>
          <a:xfrm>
            <a:off x="1642849" y="3856193"/>
            <a:ext cx="743504" cy="713260"/>
          </a:xfrm>
          <a:prstGeom prst="rect">
            <a:avLst/>
          </a:prstGeom>
        </p:spPr>
      </p:pic>
      <p:cxnSp>
        <p:nvCxnSpPr>
          <p:cNvPr id="59" name="Conector recto 58">
            <a:extLst>
              <a:ext uri="{FF2B5EF4-FFF2-40B4-BE49-F238E27FC236}">
                <a16:creationId xmlns:a16="http://schemas.microsoft.com/office/drawing/2014/main" id="{74C39444-CF4A-40C3-9DE0-BBD77C28EA8E}"/>
              </a:ext>
            </a:extLst>
          </p:cNvPr>
          <p:cNvCxnSpPr>
            <a:cxnSpLocks/>
          </p:cNvCxnSpPr>
          <p:nvPr userDrawn="1"/>
        </p:nvCxnSpPr>
        <p:spPr>
          <a:xfrm>
            <a:off x="6358753" y="1092355"/>
            <a:ext cx="0" cy="1424535"/>
          </a:xfrm>
          <a:prstGeom prst="line">
            <a:avLst/>
          </a:prstGeom>
          <a:noFill/>
          <a:ln w="9525" cap="flat" cmpd="sng" algn="ctr">
            <a:solidFill>
              <a:srgbClr val="FFFFFF">
                <a:lumMod val="75000"/>
              </a:srgbClr>
            </a:solidFill>
            <a:prstDash val="solid"/>
          </a:ln>
          <a:effectLst/>
        </p:spPr>
      </p:cxnSp>
      <p:cxnSp>
        <p:nvCxnSpPr>
          <p:cNvPr id="60" name="Conector recto 59">
            <a:extLst>
              <a:ext uri="{FF2B5EF4-FFF2-40B4-BE49-F238E27FC236}">
                <a16:creationId xmlns:a16="http://schemas.microsoft.com/office/drawing/2014/main" id="{0622C207-B9E5-450F-863B-CD8540C7B77D}"/>
              </a:ext>
            </a:extLst>
          </p:cNvPr>
          <p:cNvCxnSpPr>
            <a:cxnSpLocks/>
          </p:cNvCxnSpPr>
          <p:nvPr userDrawn="1"/>
        </p:nvCxnSpPr>
        <p:spPr>
          <a:xfrm>
            <a:off x="3853191" y="2514983"/>
            <a:ext cx="0" cy="221957"/>
          </a:xfrm>
          <a:prstGeom prst="line">
            <a:avLst/>
          </a:prstGeom>
          <a:noFill/>
          <a:ln w="9525" cap="flat" cmpd="sng" algn="ctr">
            <a:solidFill>
              <a:srgbClr val="FFFFFF">
                <a:lumMod val="75000"/>
              </a:srgbClr>
            </a:solidFill>
            <a:prstDash val="solid"/>
          </a:ln>
          <a:effectLst/>
        </p:spPr>
      </p:cxnSp>
      <p:sp>
        <p:nvSpPr>
          <p:cNvPr id="61" name="Rectangle 5">
            <a:hlinkClick r:id="" action="ppaction://noaction"/>
            <a:extLst>
              <a:ext uri="{FF2B5EF4-FFF2-40B4-BE49-F238E27FC236}">
                <a16:creationId xmlns:a16="http://schemas.microsoft.com/office/drawing/2014/main" id="{D376037B-FF7F-4AF3-84D1-1C1534080AC7}"/>
              </a:ext>
            </a:extLst>
          </p:cNvPr>
          <p:cNvSpPr>
            <a:spLocks noChangeArrowheads="1"/>
          </p:cNvSpPr>
          <p:nvPr userDrawn="1"/>
        </p:nvSpPr>
        <p:spPr bwMode="auto">
          <a:xfrm>
            <a:off x="820208" y="2619415"/>
            <a:ext cx="2383007" cy="157702"/>
          </a:xfrm>
          <a:prstGeom prst="rect">
            <a:avLst/>
          </a:prstGeom>
          <a:solidFill>
            <a:schemeClr val="accent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750" b="1" kern="0">
                <a:solidFill>
                  <a:srgbClr val="FFFFFF"/>
                </a:solidFill>
                <a:cs typeface="Arial"/>
                <a:sym typeface="Arial"/>
              </a:rPr>
              <a:t>AUDIT &amp; ASSURANCE</a:t>
            </a:r>
            <a:endParaRPr lang="en-GB" sz="750" b="1" kern="0">
              <a:solidFill>
                <a:srgbClr val="FFFFFF"/>
              </a:solidFill>
              <a:cs typeface="Arial"/>
              <a:sym typeface="Arial"/>
            </a:endParaRPr>
          </a:p>
        </p:txBody>
      </p:sp>
      <p:sp>
        <p:nvSpPr>
          <p:cNvPr id="62" name="Rectangle 5">
            <a:hlinkClick r:id="" action="ppaction://noaction"/>
            <a:extLst>
              <a:ext uri="{FF2B5EF4-FFF2-40B4-BE49-F238E27FC236}">
                <a16:creationId xmlns:a16="http://schemas.microsoft.com/office/drawing/2014/main" id="{FEFFCB12-7A3C-4A7F-A80E-A6F00FB9CA27}"/>
              </a:ext>
            </a:extLst>
          </p:cNvPr>
          <p:cNvSpPr>
            <a:spLocks noChangeArrowheads="1"/>
          </p:cNvSpPr>
          <p:nvPr userDrawn="1"/>
        </p:nvSpPr>
        <p:spPr bwMode="auto">
          <a:xfrm>
            <a:off x="3373388" y="2626689"/>
            <a:ext cx="756693" cy="157703"/>
          </a:xfrm>
          <a:prstGeom prst="rect">
            <a:avLst/>
          </a:prstGeom>
          <a:solidFill>
            <a:schemeClr val="accent2"/>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675" b="1" kern="0">
                <a:solidFill>
                  <a:srgbClr val="FFFFFF"/>
                </a:solidFill>
                <a:cs typeface="Arial"/>
                <a:sym typeface="Arial"/>
              </a:rPr>
              <a:t>TAX </a:t>
            </a:r>
            <a:endParaRPr lang="en-GB" sz="675" b="1" kern="0">
              <a:solidFill>
                <a:srgbClr val="FFFFFF"/>
              </a:solidFill>
              <a:cs typeface="Arial"/>
              <a:sym typeface="Arial"/>
            </a:endParaRPr>
          </a:p>
        </p:txBody>
      </p:sp>
      <p:sp>
        <p:nvSpPr>
          <p:cNvPr id="63" name="Rectangle 5">
            <a:hlinkClick r:id="" action="ppaction://noaction"/>
            <a:extLst>
              <a:ext uri="{FF2B5EF4-FFF2-40B4-BE49-F238E27FC236}">
                <a16:creationId xmlns:a16="http://schemas.microsoft.com/office/drawing/2014/main" id="{1ED23076-CF22-4720-B03E-1FC4FA7134F9}"/>
              </a:ext>
            </a:extLst>
          </p:cNvPr>
          <p:cNvSpPr>
            <a:spLocks noChangeArrowheads="1"/>
          </p:cNvSpPr>
          <p:nvPr userDrawn="1"/>
        </p:nvSpPr>
        <p:spPr bwMode="auto">
          <a:xfrm>
            <a:off x="6901085" y="2633435"/>
            <a:ext cx="1567339" cy="150958"/>
          </a:xfrm>
          <a:prstGeom prst="rect">
            <a:avLst/>
          </a:prstGeom>
          <a:solidFill>
            <a:schemeClr val="accent3"/>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750" b="1" kern="0">
                <a:solidFill>
                  <a:srgbClr val="FFFFFF"/>
                </a:solidFill>
                <a:cs typeface="Arial"/>
                <a:sym typeface="Arial"/>
              </a:rPr>
              <a:t>ADVISORY</a:t>
            </a:r>
            <a:endParaRPr lang="en-GB" sz="750" b="1" kern="0">
              <a:solidFill>
                <a:srgbClr val="FFFFFF"/>
              </a:solidFill>
              <a:cs typeface="Arial"/>
              <a:sym typeface="Arial"/>
            </a:endParaRPr>
          </a:p>
        </p:txBody>
      </p:sp>
      <p:cxnSp>
        <p:nvCxnSpPr>
          <p:cNvPr id="64" name="Conector recto 63">
            <a:extLst>
              <a:ext uri="{FF2B5EF4-FFF2-40B4-BE49-F238E27FC236}">
                <a16:creationId xmlns:a16="http://schemas.microsoft.com/office/drawing/2014/main" id="{E49D5D12-E37C-4515-BA3C-C14669DE50B5}"/>
              </a:ext>
            </a:extLst>
          </p:cNvPr>
          <p:cNvCxnSpPr>
            <a:cxnSpLocks/>
            <a:stCxn id="105" idx="0"/>
          </p:cNvCxnSpPr>
          <p:nvPr userDrawn="1"/>
        </p:nvCxnSpPr>
        <p:spPr>
          <a:xfrm flipH="1">
            <a:off x="3853126" y="1604876"/>
            <a:ext cx="4777" cy="961752"/>
          </a:xfrm>
          <a:prstGeom prst="line">
            <a:avLst/>
          </a:prstGeom>
          <a:noFill/>
          <a:ln w="9525" cap="flat" cmpd="sng" algn="ctr">
            <a:solidFill>
              <a:srgbClr val="FFFFFF">
                <a:lumMod val="75000"/>
              </a:srgbClr>
            </a:solidFill>
            <a:prstDash val="solid"/>
          </a:ln>
          <a:effectLst/>
        </p:spPr>
      </p:cxnSp>
      <p:cxnSp>
        <p:nvCxnSpPr>
          <p:cNvPr id="65" name="Conector recto 64">
            <a:extLst>
              <a:ext uri="{FF2B5EF4-FFF2-40B4-BE49-F238E27FC236}">
                <a16:creationId xmlns:a16="http://schemas.microsoft.com/office/drawing/2014/main" id="{80D54C4F-708B-4D1A-B829-6B274BDE956E}"/>
              </a:ext>
            </a:extLst>
          </p:cNvPr>
          <p:cNvCxnSpPr>
            <a:cxnSpLocks/>
          </p:cNvCxnSpPr>
          <p:nvPr userDrawn="1"/>
        </p:nvCxnSpPr>
        <p:spPr>
          <a:xfrm>
            <a:off x="2679522" y="2513843"/>
            <a:ext cx="0" cy="105572"/>
          </a:xfrm>
          <a:prstGeom prst="line">
            <a:avLst/>
          </a:prstGeom>
          <a:noFill/>
          <a:ln w="9525" cap="flat" cmpd="sng" algn="ctr">
            <a:solidFill>
              <a:srgbClr val="FFFFFF">
                <a:lumMod val="75000"/>
              </a:srgbClr>
            </a:solidFill>
            <a:prstDash val="solid"/>
          </a:ln>
          <a:effectLst/>
        </p:spPr>
      </p:cxnSp>
      <p:cxnSp>
        <p:nvCxnSpPr>
          <p:cNvPr id="66" name="Conector recto 65">
            <a:extLst>
              <a:ext uri="{FF2B5EF4-FFF2-40B4-BE49-F238E27FC236}">
                <a16:creationId xmlns:a16="http://schemas.microsoft.com/office/drawing/2014/main" id="{2A55074D-A37B-4EC2-BB0D-24292758DFF3}"/>
              </a:ext>
            </a:extLst>
          </p:cNvPr>
          <p:cNvCxnSpPr>
            <a:cxnSpLocks/>
          </p:cNvCxnSpPr>
          <p:nvPr userDrawn="1"/>
        </p:nvCxnSpPr>
        <p:spPr>
          <a:xfrm>
            <a:off x="7902281" y="2516891"/>
            <a:ext cx="0" cy="117101"/>
          </a:xfrm>
          <a:prstGeom prst="line">
            <a:avLst/>
          </a:prstGeom>
          <a:noFill/>
          <a:ln w="9525" cap="flat" cmpd="sng" algn="ctr">
            <a:solidFill>
              <a:srgbClr val="FFFFFF">
                <a:lumMod val="75000"/>
              </a:srgbClr>
            </a:solidFill>
            <a:prstDash val="solid"/>
          </a:ln>
          <a:effectLst/>
        </p:spPr>
      </p:cxnSp>
      <p:cxnSp>
        <p:nvCxnSpPr>
          <p:cNvPr id="67" name="Conector recto 66">
            <a:extLst>
              <a:ext uri="{FF2B5EF4-FFF2-40B4-BE49-F238E27FC236}">
                <a16:creationId xmlns:a16="http://schemas.microsoft.com/office/drawing/2014/main" id="{D8B866DE-CFFD-4434-BDC3-DAB8922C8CD8}"/>
              </a:ext>
            </a:extLst>
          </p:cNvPr>
          <p:cNvCxnSpPr>
            <a:cxnSpLocks/>
          </p:cNvCxnSpPr>
          <p:nvPr userDrawn="1"/>
        </p:nvCxnSpPr>
        <p:spPr>
          <a:xfrm>
            <a:off x="2676259" y="2513841"/>
            <a:ext cx="5227623" cy="0"/>
          </a:xfrm>
          <a:prstGeom prst="line">
            <a:avLst/>
          </a:prstGeom>
          <a:noFill/>
          <a:ln w="9525" cap="flat" cmpd="sng" algn="ctr">
            <a:solidFill>
              <a:srgbClr val="FFFFFF">
                <a:lumMod val="75000"/>
              </a:srgbClr>
            </a:solidFill>
            <a:prstDash val="solid"/>
          </a:ln>
          <a:effectLst/>
        </p:spPr>
      </p:cxnSp>
      <p:cxnSp>
        <p:nvCxnSpPr>
          <p:cNvPr id="68" name="Conector recto 67">
            <a:extLst>
              <a:ext uri="{FF2B5EF4-FFF2-40B4-BE49-F238E27FC236}">
                <a16:creationId xmlns:a16="http://schemas.microsoft.com/office/drawing/2014/main" id="{5B6371C1-AC87-4050-B71F-461F6AB24D16}"/>
              </a:ext>
            </a:extLst>
          </p:cNvPr>
          <p:cNvCxnSpPr>
            <a:cxnSpLocks/>
          </p:cNvCxnSpPr>
          <p:nvPr userDrawn="1"/>
        </p:nvCxnSpPr>
        <p:spPr>
          <a:xfrm>
            <a:off x="6358753" y="2509589"/>
            <a:ext cx="0" cy="221957"/>
          </a:xfrm>
          <a:prstGeom prst="line">
            <a:avLst/>
          </a:prstGeom>
          <a:noFill/>
          <a:ln w="9525" cap="flat" cmpd="sng" algn="ctr">
            <a:solidFill>
              <a:srgbClr val="FFFFFF">
                <a:lumMod val="75000"/>
              </a:srgbClr>
            </a:solidFill>
            <a:prstDash val="solid"/>
          </a:ln>
          <a:effectLst/>
        </p:spPr>
      </p:cxnSp>
      <p:pic>
        <p:nvPicPr>
          <p:cNvPr id="69" name="Imagen 68" descr="Imagen que contiene persona, interior&#10;&#10;Descripción generada automáticamente">
            <a:extLst>
              <a:ext uri="{FF2B5EF4-FFF2-40B4-BE49-F238E27FC236}">
                <a16:creationId xmlns:a16="http://schemas.microsoft.com/office/drawing/2014/main" id="{3837DC59-791B-4CBD-9B1D-3D9E2B9C58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3409600" y="2943188"/>
            <a:ext cx="675182" cy="765786"/>
          </a:xfrm>
          <a:prstGeom prst="rect">
            <a:avLst/>
          </a:prstGeom>
        </p:spPr>
      </p:pic>
      <p:sp>
        <p:nvSpPr>
          <p:cNvPr id="70" name="Rectangle 3">
            <a:extLst>
              <a:ext uri="{FF2B5EF4-FFF2-40B4-BE49-F238E27FC236}">
                <a16:creationId xmlns:a16="http://schemas.microsoft.com/office/drawing/2014/main" id="{323940AB-ADD4-45C4-A802-E702BB4FAD36}"/>
              </a:ext>
            </a:extLst>
          </p:cNvPr>
          <p:cNvSpPr>
            <a:spLocks noChangeArrowheads="1"/>
          </p:cNvSpPr>
          <p:nvPr userDrawn="1"/>
        </p:nvSpPr>
        <p:spPr bwMode="auto">
          <a:xfrm>
            <a:off x="3365433" y="3670779"/>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Socia Líder</a:t>
            </a:r>
          </a:p>
        </p:txBody>
      </p:sp>
      <p:sp>
        <p:nvSpPr>
          <p:cNvPr id="71" name="Rectangle 5">
            <a:extLst>
              <a:ext uri="{FF2B5EF4-FFF2-40B4-BE49-F238E27FC236}">
                <a16:creationId xmlns:a16="http://schemas.microsoft.com/office/drawing/2014/main" id="{5467D534-FD0B-448C-B469-2429EF05DB67}"/>
              </a:ext>
            </a:extLst>
          </p:cNvPr>
          <p:cNvSpPr>
            <a:spLocks noChangeArrowheads="1"/>
          </p:cNvSpPr>
          <p:nvPr userDrawn="1"/>
        </p:nvSpPr>
        <p:spPr bwMode="auto">
          <a:xfrm>
            <a:off x="3365432" y="3555036"/>
            <a:ext cx="772520" cy="115744"/>
          </a:xfrm>
          <a:prstGeom prst="rect">
            <a:avLst/>
          </a:prstGeom>
          <a:solidFill>
            <a:schemeClr val="tx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CLAUDIA CAMARGO</a:t>
            </a:r>
            <a:endParaRPr lang="en-GB" sz="525" b="1" kern="0">
              <a:solidFill>
                <a:srgbClr val="FFFFFF"/>
              </a:solidFill>
              <a:cs typeface="Arial"/>
              <a:sym typeface="Arial"/>
            </a:endParaRPr>
          </a:p>
        </p:txBody>
      </p:sp>
      <p:pic>
        <p:nvPicPr>
          <p:cNvPr id="72" name="Imagen 71" descr="Imagen que contiene edificio, persona, hombre, corbata&#10;&#10;Descripción generada automáticamente">
            <a:extLst>
              <a:ext uri="{FF2B5EF4-FFF2-40B4-BE49-F238E27FC236}">
                <a16:creationId xmlns:a16="http://schemas.microsoft.com/office/drawing/2014/main" id="{1730C7A4-5865-4703-BA10-64AD81A393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79934" y="1299839"/>
            <a:ext cx="868101" cy="786206"/>
          </a:xfrm>
          <a:prstGeom prst="rect">
            <a:avLst/>
          </a:prstGeom>
        </p:spPr>
      </p:pic>
      <p:sp>
        <p:nvSpPr>
          <p:cNvPr id="73" name="Rectangle 5">
            <a:extLst>
              <a:ext uri="{FF2B5EF4-FFF2-40B4-BE49-F238E27FC236}">
                <a16:creationId xmlns:a16="http://schemas.microsoft.com/office/drawing/2014/main" id="{96B25C96-C7D7-4A2A-A568-6BE2EE6C1B28}"/>
              </a:ext>
            </a:extLst>
          </p:cNvPr>
          <p:cNvSpPr>
            <a:spLocks noChangeArrowheads="1"/>
          </p:cNvSpPr>
          <p:nvPr userDrawn="1"/>
        </p:nvSpPr>
        <p:spPr bwMode="auto">
          <a:xfrm>
            <a:off x="5879934" y="2019005"/>
            <a:ext cx="868101" cy="125239"/>
          </a:xfrm>
          <a:prstGeom prst="rect">
            <a:avLst/>
          </a:prstGeom>
          <a:solidFill>
            <a:srgbClr val="ED1A3B"/>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675" b="1" kern="0">
                <a:solidFill>
                  <a:srgbClr val="FFFFFF"/>
                </a:solidFill>
                <a:cs typeface="Arial"/>
                <a:sym typeface="Arial"/>
              </a:rPr>
              <a:t>DIEGO QUIJANO</a:t>
            </a:r>
            <a:endParaRPr lang="en-GB" sz="675" b="1" kern="0">
              <a:solidFill>
                <a:srgbClr val="FFFFFF"/>
              </a:solidFill>
              <a:cs typeface="Arial"/>
              <a:sym typeface="Arial"/>
            </a:endParaRPr>
          </a:p>
        </p:txBody>
      </p:sp>
      <p:pic>
        <p:nvPicPr>
          <p:cNvPr id="74" name="Imagen 73" descr="Imagen que contiene persona, interior, pared, hombre&#10;&#10;Descripción generada automáticamente">
            <a:extLst>
              <a:ext uri="{FF2B5EF4-FFF2-40B4-BE49-F238E27FC236}">
                <a16:creationId xmlns:a16="http://schemas.microsoft.com/office/drawing/2014/main" id="{69AB85C4-2EA4-49C8-89E8-67BEDFAC80F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rot="16200000">
            <a:off x="877919" y="2926987"/>
            <a:ext cx="681989" cy="762991"/>
          </a:xfrm>
          <a:prstGeom prst="rect">
            <a:avLst/>
          </a:prstGeom>
        </p:spPr>
      </p:pic>
      <p:sp>
        <p:nvSpPr>
          <p:cNvPr id="75" name="Rectangle 3">
            <a:extLst>
              <a:ext uri="{FF2B5EF4-FFF2-40B4-BE49-F238E27FC236}">
                <a16:creationId xmlns:a16="http://schemas.microsoft.com/office/drawing/2014/main" id="{4F5E0031-7C31-486B-A08D-84215B41735D}"/>
              </a:ext>
            </a:extLst>
          </p:cNvPr>
          <p:cNvSpPr>
            <a:spLocks noChangeArrowheads="1"/>
          </p:cNvSpPr>
          <p:nvPr userDrawn="1"/>
        </p:nvSpPr>
        <p:spPr bwMode="auto">
          <a:xfrm>
            <a:off x="820208" y="3657320"/>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 Líder</a:t>
            </a:r>
          </a:p>
        </p:txBody>
      </p:sp>
      <p:sp>
        <p:nvSpPr>
          <p:cNvPr id="76" name="Rectangle 5">
            <a:extLst>
              <a:ext uri="{FF2B5EF4-FFF2-40B4-BE49-F238E27FC236}">
                <a16:creationId xmlns:a16="http://schemas.microsoft.com/office/drawing/2014/main" id="{66D1ABA3-0014-411F-A81B-4C9237E5FB2F}"/>
              </a:ext>
            </a:extLst>
          </p:cNvPr>
          <p:cNvSpPr>
            <a:spLocks noChangeArrowheads="1"/>
          </p:cNvSpPr>
          <p:nvPr userDrawn="1"/>
        </p:nvSpPr>
        <p:spPr bwMode="auto">
          <a:xfrm>
            <a:off x="833213" y="3550179"/>
            <a:ext cx="772520" cy="107142"/>
          </a:xfrm>
          <a:prstGeom prst="rect">
            <a:avLst/>
          </a:prstGeom>
          <a:solidFill>
            <a:schemeClr val="tx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JOHN JAIRO LACHE</a:t>
            </a:r>
            <a:endParaRPr lang="en-GB" sz="525" b="1" kern="0">
              <a:solidFill>
                <a:srgbClr val="FFFFFF"/>
              </a:solidFill>
              <a:cs typeface="Arial"/>
              <a:sym typeface="Arial"/>
            </a:endParaRPr>
          </a:p>
        </p:txBody>
      </p:sp>
      <p:pic>
        <p:nvPicPr>
          <p:cNvPr id="77" name="Imagen 76" descr="Imagen que contiene persona, interior, pared&#10;&#10;Descripción generada automáticamente">
            <a:extLst>
              <a:ext uri="{FF2B5EF4-FFF2-40B4-BE49-F238E27FC236}">
                <a16:creationId xmlns:a16="http://schemas.microsoft.com/office/drawing/2014/main" id="{2624F120-2AB5-4577-B912-9A5E1FDCC7D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rot="16200000">
            <a:off x="6012153" y="2947177"/>
            <a:ext cx="703419" cy="773197"/>
          </a:xfrm>
          <a:prstGeom prst="rect">
            <a:avLst/>
          </a:prstGeom>
        </p:spPr>
      </p:pic>
      <p:pic>
        <p:nvPicPr>
          <p:cNvPr id="78" name="Imagen 77" descr="Imagen que contiene persona, ropa, pared, edificio&#10;&#10;Descripción generada automáticamente">
            <a:extLst>
              <a:ext uri="{FF2B5EF4-FFF2-40B4-BE49-F238E27FC236}">
                <a16:creationId xmlns:a16="http://schemas.microsoft.com/office/drawing/2014/main" id="{5F70241E-5577-444D-9F15-53DE778C506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249445" y="2972477"/>
            <a:ext cx="756910" cy="691195"/>
          </a:xfrm>
          <a:prstGeom prst="rect">
            <a:avLst/>
          </a:prstGeom>
        </p:spPr>
      </p:pic>
      <p:sp>
        <p:nvSpPr>
          <p:cNvPr id="79" name="Rectangle 3">
            <a:extLst>
              <a:ext uri="{FF2B5EF4-FFF2-40B4-BE49-F238E27FC236}">
                <a16:creationId xmlns:a16="http://schemas.microsoft.com/office/drawing/2014/main" id="{46F2A80E-11FF-4D2C-AD2E-3824BCC8A92B}"/>
              </a:ext>
            </a:extLst>
          </p:cNvPr>
          <p:cNvSpPr>
            <a:spLocks noChangeArrowheads="1"/>
          </p:cNvSpPr>
          <p:nvPr userDrawn="1"/>
        </p:nvSpPr>
        <p:spPr bwMode="auto">
          <a:xfrm>
            <a:off x="4248772" y="3666052"/>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Socia Líder</a:t>
            </a:r>
          </a:p>
        </p:txBody>
      </p:sp>
      <p:sp>
        <p:nvSpPr>
          <p:cNvPr id="80" name="Rectangle 5">
            <a:extLst>
              <a:ext uri="{FF2B5EF4-FFF2-40B4-BE49-F238E27FC236}">
                <a16:creationId xmlns:a16="http://schemas.microsoft.com/office/drawing/2014/main" id="{7B7EE96D-7AA1-4625-9C26-E875EDF4DE01}"/>
              </a:ext>
            </a:extLst>
          </p:cNvPr>
          <p:cNvSpPr>
            <a:spLocks noChangeArrowheads="1"/>
          </p:cNvSpPr>
          <p:nvPr userDrawn="1"/>
        </p:nvSpPr>
        <p:spPr bwMode="auto">
          <a:xfrm>
            <a:off x="4250206" y="3550178"/>
            <a:ext cx="772520" cy="115744"/>
          </a:xfrm>
          <a:prstGeom prst="rect">
            <a:avLst/>
          </a:prstGeom>
          <a:solidFill>
            <a:schemeClr val="tx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PAULA GIRALDO</a:t>
            </a:r>
            <a:endParaRPr lang="en-GB" sz="525" b="1" kern="0">
              <a:solidFill>
                <a:srgbClr val="FFFFFF"/>
              </a:solidFill>
              <a:cs typeface="Arial"/>
              <a:sym typeface="Arial"/>
            </a:endParaRPr>
          </a:p>
        </p:txBody>
      </p:sp>
      <p:pic>
        <p:nvPicPr>
          <p:cNvPr id="81" name="Imagen 80" descr="Imagen que contiene persona, interior, pared, hombre&#10;&#10;Descripción generada automáticamente">
            <a:extLst>
              <a:ext uri="{FF2B5EF4-FFF2-40B4-BE49-F238E27FC236}">
                <a16:creationId xmlns:a16="http://schemas.microsoft.com/office/drawing/2014/main" id="{DBB4A8B0-9FE3-4661-8355-5318D0FF9D0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rot="16200000">
            <a:off x="5029291" y="2994668"/>
            <a:ext cx="799687" cy="774482"/>
          </a:xfrm>
          <a:prstGeom prst="rect">
            <a:avLst/>
          </a:prstGeom>
        </p:spPr>
      </p:pic>
      <p:sp>
        <p:nvSpPr>
          <p:cNvPr id="82" name="Rectangle 3">
            <a:extLst>
              <a:ext uri="{FF2B5EF4-FFF2-40B4-BE49-F238E27FC236}">
                <a16:creationId xmlns:a16="http://schemas.microsoft.com/office/drawing/2014/main" id="{01D05072-459D-4430-BDBB-8861ACC7BCF8}"/>
              </a:ext>
            </a:extLst>
          </p:cNvPr>
          <p:cNvSpPr>
            <a:spLocks noChangeArrowheads="1"/>
          </p:cNvSpPr>
          <p:nvPr userDrawn="1"/>
        </p:nvSpPr>
        <p:spPr bwMode="auto">
          <a:xfrm>
            <a:off x="5041428" y="3666238"/>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a:t>
            </a:r>
          </a:p>
        </p:txBody>
      </p:sp>
      <p:sp>
        <p:nvSpPr>
          <p:cNvPr id="83" name="Rectangle 5">
            <a:extLst>
              <a:ext uri="{FF2B5EF4-FFF2-40B4-BE49-F238E27FC236}">
                <a16:creationId xmlns:a16="http://schemas.microsoft.com/office/drawing/2014/main" id="{F30F3D73-15B9-4BE0-A1C0-00BD60E2C0BB}"/>
              </a:ext>
            </a:extLst>
          </p:cNvPr>
          <p:cNvSpPr>
            <a:spLocks noChangeArrowheads="1"/>
          </p:cNvSpPr>
          <p:nvPr userDrawn="1"/>
        </p:nvSpPr>
        <p:spPr bwMode="auto">
          <a:xfrm>
            <a:off x="5042862" y="3554859"/>
            <a:ext cx="772520" cy="115744"/>
          </a:xfrm>
          <a:prstGeom prst="rect">
            <a:avLst/>
          </a:prstGeom>
          <a:solidFill>
            <a:schemeClr val="tx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450" b="1" kern="0">
                <a:solidFill>
                  <a:srgbClr val="FFFFFF"/>
                </a:solidFill>
                <a:cs typeface="Arial"/>
                <a:sym typeface="Arial"/>
              </a:rPr>
              <a:t>LUIS FERNANDO REYES</a:t>
            </a:r>
            <a:endParaRPr lang="en-GB" sz="450" b="1" kern="0">
              <a:solidFill>
                <a:srgbClr val="FFFFFF"/>
              </a:solidFill>
              <a:cs typeface="Arial"/>
              <a:sym typeface="Arial"/>
            </a:endParaRPr>
          </a:p>
        </p:txBody>
      </p:sp>
      <p:grpSp>
        <p:nvGrpSpPr>
          <p:cNvPr id="84" name="Grupo 83">
            <a:extLst>
              <a:ext uri="{FF2B5EF4-FFF2-40B4-BE49-F238E27FC236}">
                <a16:creationId xmlns:a16="http://schemas.microsoft.com/office/drawing/2014/main" id="{0883653A-E72E-4634-96A4-65CBA024FBE8}"/>
              </a:ext>
            </a:extLst>
          </p:cNvPr>
          <p:cNvGrpSpPr/>
          <p:nvPr userDrawn="1"/>
        </p:nvGrpSpPr>
        <p:grpSpPr>
          <a:xfrm>
            <a:off x="7806882" y="2973950"/>
            <a:ext cx="777334" cy="926171"/>
            <a:chOff x="8509747" y="4456330"/>
            <a:chExt cx="1054102" cy="1255933"/>
          </a:xfrm>
        </p:grpSpPr>
        <p:grpSp>
          <p:nvGrpSpPr>
            <p:cNvPr id="85" name="Grupo 84">
              <a:extLst>
                <a:ext uri="{FF2B5EF4-FFF2-40B4-BE49-F238E27FC236}">
                  <a16:creationId xmlns:a16="http://schemas.microsoft.com/office/drawing/2014/main" id="{6E560B5A-7581-40E4-B1B7-A58B4EEFB522}"/>
                </a:ext>
              </a:extLst>
            </p:cNvPr>
            <p:cNvGrpSpPr/>
            <p:nvPr userDrawn="1"/>
          </p:nvGrpSpPr>
          <p:grpSpPr>
            <a:xfrm>
              <a:off x="8509747" y="4456330"/>
              <a:ext cx="1054102" cy="1255933"/>
              <a:chOff x="8509747" y="4456330"/>
              <a:chExt cx="1054102" cy="1255933"/>
            </a:xfrm>
          </p:grpSpPr>
          <p:pic>
            <p:nvPicPr>
              <p:cNvPr id="87" name="Imagen 86" descr="Imagen que contiene edificio, persona, traje, hombre&#10;&#10;Descripción generada automáticamente">
                <a:extLst>
                  <a:ext uri="{FF2B5EF4-FFF2-40B4-BE49-F238E27FC236}">
                    <a16:creationId xmlns:a16="http://schemas.microsoft.com/office/drawing/2014/main" id="{BDB16F28-8895-45A7-B263-CA8442F07F9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8521310" y="4456330"/>
                <a:ext cx="1027909" cy="995983"/>
              </a:xfrm>
              <a:prstGeom prst="rect">
                <a:avLst/>
              </a:prstGeom>
            </p:spPr>
          </p:pic>
          <p:sp>
            <p:nvSpPr>
              <p:cNvPr id="88" name="Rectangle 3">
                <a:extLst>
                  <a:ext uri="{FF2B5EF4-FFF2-40B4-BE49-F238E27FC236}">
                    <a16:creationId xmlns:a16="http://schemas.microsoft.com/office/drawing/2014/main" id="{6E59991A-8A65-44EE-9E92-AF6BE685C389}"/>
                  </a:ext>
                </a:extLst>
              </p:cNvPr>
              <p:cNvSpPr>
                <a:spLocks noChangeArrowheads="1"/>
              </p:cNvSpPr>
              <p:nvPr userDrawn="1"/>
            </p:nvSpPr>
            <p:spPr bwMode="auto">
              <a:xfrm>
                <a:off x="8509747" y="5405525"/>
                <a:ext cx="1054102" cy="306738"/>
              </a:xfrm>
              <a:prstGeom prst="rect">
                <a:avLst/>
              </a:prstGeom>
              <a:solidFill>
                <a:srgbClr val="FFFFFF"/>
              </a:solidFill>
              <a:ln w="6350">
                <a:solidFill>
                  <a:srgbClr val="FFFFFF">
                    <a:lumMod val="85000"/>
                  </a:srgbClr>
                </a:solidFill>
                <a:miter lim="800000"/>
                <a:headEnd/>
                <a:tailEnd/>
              </a:ln>
            </p:spPr>
            <p:txBody>
              <a:bodyPr lIns="71975" tIns="35981" rIns="71975" bIns="35981" anchor="ctr" anchorCtr="1"/>
              <a:lstStyle/>
              <a:p>
                <a:pPr algn="ctr" defTabSz="746444" fontAlgn="base">
                  <a:spcBef>
                    <a:spcPct val="0"/>
                  </a:spcBef>
                  <a:spcAft>
                    <a:spcPct val="0"/>
                  </a:spcAft>
                  <a:tabLst>
                    <a:tab pos="133337" algn="l"/>
                    <a:tab pos="200004" algn="l"/>
                  </a:tabLst>
                  <a:defRPr/>
                </a:pPr>
                <a:endParaRPr lang="en-GB" sz="680" b="1" kern="0">
                  <a:solidFill>
                    <a:srgbClr val="424242"/>
                  </a:solidFill>
                  <a:cs typeface="Arial"/>
                  <a:sym typeface="Arial"/>
                </a:endParaRPr>
              </a:p>
              <a:p>
                <a:pPr defTabSz="746444" fontAlgn="base">
                  <a:spcBef>
                    <a:spcPct val="0"/>
                  </a:spcBef>
                  <a:spcAft>
                    <a:spcPct val="0"/>
                  </a:spcAft>
                  <a:tabLst>
                    <a:tab pos="133337" algn="l"/>
                    <a:tab pos="200004" algn="l"/>
                  </a:tabLst>
                  <a:defRPr/>
                </a:pPr>
                <a:r>
                  <a:rPr lang="en-GB" sz="500" b="1" kern="0">
                    <a:solidFill>
                      <a:srgbClr val="424242"/>
                    </a:solidFill>
                    <a:cs typeface="Arial"/>
                    <a:sym typeface="Arial"/>
                  </a:rPr>
                  <a:t>Socio Líder</a:t>
                </a:r>
              </a:p>
              <a:p>
                <a:pPr defTabSz="746444" fontAlgn="base">
                  <a:spcBef>
                    <a:spcPct val="0"/>
                  </a:spcBef>
                  <a:spcAft>
                    <a:spcPct val="0"/>
                  </a:spcAft>
                  <a:tabLst>
                    <a:tab pos="133337" algn="l"/>
                    <a:tab pos="200004" algn="l"/>
                  </a:tabLst>
                  <a:defRPr/>
                </a:pPr>
                <a:r>
                  <a:rPr lang="en-GB" sz="500" b="1" kern="0">
                    <a:solidFill>
                      <a:srgbClr val="424242"/>
                    </a:solidFill>
                    <a:cs typeface="Arial"/>
                    <a:sym typeface="Arial"/>
                  </a:rPr>
                  <a:t>Corporate Finance </a:t>
                </a:r>
              </a:p>
              <a:p>
                <a:pPr algn="ctr" defTabSz="746444" fontAlgn="base">
                  <a:spcBef>
                    <a:spcPct val="0"/>
                  </a:spcBef>
                  <a:spcAft>
                    <a:spcPct val="0"/>
                  </a:spcAft>
                  <a:tabLst>
                    <a:tab pos="133337" algn="l"/>
                    <a:tab pos="200004" algn="l"/>
                  </a:tabLst>
                  <a:defRPr/>
                </a:pPr>
                <a:endParaRPr lang="en-GB" sz="680" b="1" kern="0">
                  <a:solidFill>
                    <a:srgbClr val="424242"/>
                  </a:solidFill>
                  <a:cs typeface="Arial"/>
                  <a:sym typeface="Arial"/>
                </a:endParaRPr>
              </a:p>
            </p:txBody>
          </p:sp>
        </p:grpSp>
        <p:sp>
          <p:nvSpPr>
            <p:cNvPr id="86" name="Rectangle 5">
              <a:extLst>
                <a:ext uri="{FF2B5EF4-FFF2-40B4-BE49-F238E27FC236}">
                  <a16:creationId xmlns:a16="http://schemas.microsoft.com/office/drawing/2014/main" id="{2725CCDC-709B-463E-B6C4-CD3234544620}"/>
                </a:ext>
              </a:extLst>
            </p:cNvPr>
            <p:cNvSpPr>
              <a:spLocks noChangeArrowheads="1"/>
            </p:cNvSpPr>
            <p:nvPr userDrawn="1"/>
          </p:nvSpPr>
          <p:spPr bwMode="auto">
            <a:xfrm>
              <a:off x="8513008" y="5263635"/>
              <a:ext cx="1050838" cy="156954"/>
            </a:xfrm>
            <a:prstGeom prst="rect">
              <a:avLst/>
            </a:prstGeom>
            <a:solidFill>
              <a:schemeClr val="tx1"/>
            </a:solidFill>
            <a:ln w="6350">
              <a:noFill/>
              <a:miter lim="800000"/>
              <a:headEnd/>
              <a:tailEnd/>
            </a:ln>
          </p:spPr>
          <p:txBody>
            <a:bodyPr lIns="71975" tIns="35981" rIns="71975" bIns="35981" anchor="ctr" anchorCtr="1"/>
            <a:lstStyle/>
            <a:p>
              <a:pPr algn="ctr" defTabSz="746444" fontAlgn="base">
                <a:spcBef>
                  <a:spcPct val="0"/>
                </a:spcBef>
                <a:spcAft>
                  <a:spcPct val="0"/>
                </a:spcAft>
                <a:defRPr/>
              </a:pPr>
              <a:r>
                <a:rPr lang="en-US" sz="400" b="1" kern="0">
                  <a:solidFill>
                    <a:srgbClr val="FFFFFF"/>
                  </a:solidFill>
                  <a:cs typeface="Arial"/>
                  <a:sym typeface="Arial"/>
                </a:rPr>
                <a:t>RODRIGO CIFUENTES</a:t>
              </a:r>
              <a:endParaRPr lang="en-GB" sz="400" b="1" kern="0">
                <a:solidFill>
                  <a:srgbClr val="FFFFFF"/>
                </a:solidFill>
                <a:cs typeface="Arial"/>
                <a:sym typeface="Arial"/>
              </a:endParaRPr>
            </a:p>
          </p:txBody>
        </p:sp>
      </p:grpSp>
      <p:grpSp>
        <p:nvGrpSpPr>
          <p:cNvPr id="89" name="Grupo 88">
            <a:extLst>
              <a:ext uri="{FF2B5EF4-FFF2-40B4-BE49-F238E27FC236}">
                <a16:creationId xmlns:a16="http://schemas.microsoft.com/office/drawing/2014/main" id="{1ADD5E88-5899-4172-81B5-02E9CBE0A27E}"/>
              </a:ext>
            </a:extLst>
          </p:cNvPr>
          <p:cNvGrpSpPr/>
          <p:nvPr userDrawn="1"/>
        </p:nvGrpSpPr>
        <p:grpSpPr>
          <a:xfrm>
            <a:off x="6912651" y="2995789"/>
            <a:ext cx="779101" cy="816922"/>
            <a:chOff x="9649500" y="4463755"/>
            <a:chExt cx="1056499" cy="1107785"/>
          </a:xfrm>
        </p:grpSpPr>
        <p:pic>
          <p:nvPicPr>
            <p:cNvPr id="90" name="Imagen 89" descr="Imagen que contiene edificio, persona, traje, hombre&#10;&#10;Descripción generada automáticamente">
              <a:extLst>
                <a:ext uri="{FF2B5EF4-FFF2-40B4-BE49-F238E27FC236}">
                  <a16:creationId xmlns:a16="http://schemas.microsoft.com/office/drawing/2014/main" id="{9EB5A598-D117-405D-BE0E-214165F52067}"/>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9664646" y="4463755"/>
              <a:ext cx="1041353" cy="944356"/>
            </a:xfrm>
            <a:prstGeom prst="rect">
              <a:avLst/>
            </a:prstGeom>
          </p:spPr>
        </p:pic>
        <p:sp>
          <p:nvSpPr>
            <p:cNvPr id="91" name="Rectangle 3">
              <a:extLst>
                <a:ext uri="{FF2B5EF4-FFF2-40B4-BE49-F238E27FC236}">
                  <a16:creationId xmlns:a16="http://schemas.microsoft.com/office/drawing/2014/main" id="{2CCD1D5D-F050-42B5-A864-3984922C5ED3}"/>
                </a:ext>
              </a:extLst>
            </p:cNvPr>
            <p:cNvSpPr>
              <a:spLocks noChangeArrowheads="1"/>
            </p:cNvSpPr>
            <p:nvPr userDrawn="1"/>
          </p:nvSpPr>
          <p:spPr bwMode="auto">
            <a:xfrm>
              <a:off x="9649500" y="5404135"/>
              <a:ext cx="1047574" cy="167405"/>
            </a:xfrm>
            <a:prstGeom prst="rect">
              <a:avLst/>
            </a:prstGeom>
            <a:solidFill>
              <a:srgbClr val="FFFFFF"/>
            </a:solidFill>
            <a:ln w="6350">
              <a:solidFill>
                <a:srgbClr val="FFFFFF">
                  <a:lumMod val="85000"/>
                </a:srgbClr>
              </a:solidFill>
              <a:miter lim="800000"/>
              <a:headEnd/>
              <a:tailEnd/>
            </a:ln>
          </p:spPr>
          <p:txBody>
            <a:bodyPr lIns="71975" tIns="35981" rIns="71975" bIns="35981"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 Líder</a:t>
              </a:r>
            </a:p>
          </p:txBody>
        </p:sp>
        <p:sp>
          <p:nvSpPr>
            <p:cNvPr id="92" name="Rectangle 5">
              <a:extLst>
                <a:ext uri="{FF2B5EF4-FFF2-40B4-BE49-F238E27FC236}">
                  <a16:creationId xmlns:a16="http://schemas.microsoft.com/office/drawing/2014/main" id="{BFE3DB38-9202-42C2-8578-FED070F1DFF1}"/>
                </a:ext>
              </a:extLst>
            </p:cNvPr>
            <p:cNvSpPr>
              <a:spLocks noChangeArrowheads="1"/>
            </p:cNvSpPr>
            <p:nvPr userDrawn="1"/>
          </p:nvSpPr>
          <p:spPr bwMode="auto">
            <a:xfrm>
              <a:off x="9650511" y="5252978"/>
              <a:ext cx="1050838" cy="146579"/>
            </a:xfrm>
            <a:prstGeom prst="rect">
              <a:avLst/>
            </a:prstGeom>
            <a:solidFill>
              <a:schemeClr val="tx1"/>
            </a:solidFill>
            <a:ln w="6350">
              <a:noFill/>
              <a:miter lim="800000"/>
              <a:headEnd/>
              <a:tailEnd/>
            </a:ln>
          </p:spPr>
          <p:txBody>
            <a:bodyPr lIns="71975" tIns="35981" rIns="71975" bIns="35981" anchor="ctr" anchorCtr="1"/>
            <a:lstStyle/>
            <a:p>
              <a:pPr algn="ctr" defTabSz="746444" fontAlgn="base">
                <a:spcBef>
                  <a:spcPct val="0"/>
                </a:spcBef>
                <a:spcAft>
                  <a:spcPct val="0"/>
                </a:spcAft>
                <a:defRPr/>
              </a:pPr>
              <a:r>
                <a:rPr lang="en-US" sz="450" b="1" kern="0">
                  <a:solidFill>
                    <a:srgbClr val="FFFFFF"/>
                  </a:solidFill>
                  <a:cs typeface="Arial"/>
                  <a:sym typeface="Arial"/>
                </a:rPr>
                <a:t>LUIS ENRIQUE SÁNCHEZ</a:t>
              </a:r>
              <a:endParaRPr lang="en-GB" sz="450" b="1" kern="0">
                <a:solidFill>
                  <a:srgbClr val="FFFFFF"/>
                </a:solidFill>
                <a:cs typeface="Arial"/>
                <a:sym typeface="Arial"/>
              </a:endParaRPr>
            </a:p>
          </p:txBody>
        </p:sp>
      </p:grpSp>
      <p:sp>
        <p:nvSpPr>
          <p:cNvPr id="93" name="Rectangle 3">
            <a:extLst>
              <a:ext uri="{FF2B5EF4-FFF2-40B4-BE49-F238E27FC236}">
                <a16:creationId xmlns:a16="http://schemas.microsoft.com/office/drawing/2014/main" id="{337111D5-10BD-4C43-88C2-401E66BD216B}"/>
              </a:ext>
            </a:extLst>
          </p:cNvPr>
          <p:cNvSpPr>
            <a:spLocks noChangeArrowheads="1"/>
          </p:cNvSpPr>
          <p:nvPr userDrawn="1"/>
        </p:nvSpPr>
        <p:spPr bwMode="auto">
          <a:xfrm>
            <a:off x="3431105" y="1755325"/>
            <a:ext cx="859888" cy="192119"/>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75" b="1" kern="0">
                <a:solidFill>
                  <a:srgbClr val="424242"/>
                </a:solidFill>
                <a:cs typeface="Arial"/>
                <a:sym typeface="Arial"/>
              </a:rPr>
              <a:t>Socia Directora General</a:t>
            </a:r>
          </a:p>
        </p:txBody>
      </p:sp>
      <p:pic>
        <p:nvPicPr>
          <p:cNvPr id="94" name="Imagen 93" descr="Imagen que contiene persona, mujer, ropa, interior&#10;&#10;Descripción generada automáticamente">
            <a:extLst>
              <a:ext uri="{FF2B5EF4-FFF2-40B4-BE49-F238E27FC236}">
                <a16:creationId xmlns:a16="http://schemas.microsoft.com/office/drawing/2014/main" id="{5CB65CBD-32E0-4500-A5BE-5BB2DEE9A5CE}"/>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3430014" y="901629"/>
            <a:ext cx="854687" cy="748753"/>
          </a:xfrm>
          <a:prstGeom prst="rect">
            <a:avLst/>
          </a:prstGeom>
        </p:spPr>
      </p:pic>
      <p:sp>
        <p:nvSpPr>
          <p:cNvPr id="95" name="Rectangle 5">
            <a:extLst>
              <a:ext uri="{FF2B5EF4-FFF2-40B4-BE49-F238E27FC236}">
                <a16:creationId xmlns:a16="http://schemas.microsoft.com/office/drawing/2014/main" id="{C0D74901-C753-44C3-B846-41310FF54172}"/>
              </a:ext>
            </a:extLst>
          </p:cNvPr>
          <p:cNvSpPr>
            <a:spLocks noChangeArrowheads="1"/>
          </p:cNvSpPr>
          <p:nvPr userDrawn="1"/>
        </p:nvSpPr>
        <p:spPr bwMode="auto">
          <a:xfrm>
            <a:off x="5974790" y="3574592"/>
            <a:ext cx="775953" cy="115744"/>
          </a:xfrm>
          <a:prstGeom prst="rect">
            <a:avLst/>
          </a:prstGeom>
          <a:solidFill>
            <a:schemeClr val="tx1"/>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375" b="1" kern="0">
                <a:solidFill>
                  <a:srgbClr val="FFFFFF"/>
                </a:solidFill>
                <a:cs typeface="Arial"/>
                <a:sym typeface="Arial"/>
              </a:rPr>
              <a:t>JUAN GABRIEL SANDOVAL</a:t>
            </a:r>
            <a:endParaRPr lang="en-GB" sz="375" b="1" kern="0">
              <a:solidFill>
                <a:srgbClr val="FFFFFF"/>
              </a:solidFill>
              <a:cs typeface="Arial"/>
              <a:sym typeface="Arial"/>
            </a:endParaRPr>
          </a:p>
        </p:txBody>
      </p:sp>
      <p:sp>
        <p:nvSpPr>
          <p:cNvPr id="96" name="Rectangle 5">
            <a:hlinkClick r:id="" action="ppaction://noaction"/>
            <a:extLst>
              <a:ext uri="{FF2B5EF4-FFF2-40B4-BE49-F238E27FC236}">
                <a16:creationId xmlns:a16="http://schemas.microsoft.com/office/drawing/2014/main" id="{CC490ADA-F3B4-41A1-8B01-DC7E8766A09E}"/>
              </a:ext>
            </a:extLst>
          </p:cNvPr>
          <p:cNvSpPr>
            <a:spLocks noChangeArrowheads="1"/>
          </p:cNvSpPr>
          <p:nvPr userDrawn="1"/>
        </p:nvSpPr>
        <p:spPr bwMode="auto">
          <a:xfrm>
            <a:off x="5976275" y="2637353"/>
            <a:ext cx="772520" cy="158234"/>
          </a:xfrm>
          <a:prstGeom prst="rect">
            <a:avLst/>
          </a:prstGeom>
          <a:solidFill>
            <a:schemeClr val="bg2"/>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750" b="1" kern="0">
                <a:solidFill>
                  <a:srgbClr val="FFFFFF"/>
                </a:solidFill>
                <a:cs typeface="Arial"/>
                <a:sym typeface="Arial"/>
              </a:rPr>
              <a:t>BSO</a:t>
            </a:r>
            <a:endParaRPr lang="en-GB" sz="750" b="1" kern="0">
              <a:solidFill>
                <a:srgbClr val="FFFFFF"/>
              </a:solidFill>
              <a:cs typeface="Arial"/>
              <a:sym typeface="Arial"/>
            </a:endParaRPr>
          </a:p>
        </p:txBody>
      </p:sp>
      <p:pic>
        <p:nvPicPr>
          <p:cNvPr id="97" name="Imagen 96" descr="Un hombre con traje y lentes&#10;&#10;Descripción generada automáticamente">
            <a:extLst>
              <a:ext uri="{FF2B5EF4-FFF2-40B4-BE49-F238E27FC236}">
                <a16:creationId xmlns:a16="http://schemas.microsoft.com/office/drawing/2014/main" id="{695DEB42-E0EC-4F65-B851-6106A4DDD469}"/>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t="2122" b="3976"/>
          <a:stretch/>
        </p:blipFill>
        <p:spPr>
          <a:xfrm>
            <a:off x="1635434" y="2975395"/>
            <a:ext cx="772520" cy="708602"/>
          </a:xfrm>
          <a:prstGeom prst="rect">
            <a:avLst/>
          </a:prstGeom>
        </p:spPr>
      </p:pic>
      <p:sp>
        <p:nvSpPr>
          <p:cNvPr id="98" name="Rectangle 5">
            <a:extLst>
              <a:ext uri="{FF2B5EF4-FFF2-40B4-BE49-F238E27FC236}">
                <a16:creationId xmlns:a16="http://schemas.microsoft.com/office/drawing/2014/main" id="{8C87B8A1-C122-446B-AA81-3E7507843CEA}"/>
              </a:ext>
            </a:extLst>
          </p:cNvPr>
          <p:cNvSpPr>
            <a:spLocks noChangeArrowheads="1"/>
          </p:cNvSpPr>
          <p:nvPr userDrawn="1"/>
        </p:nvSpPr>
        <p:spPr bwMode="auto">
          <a:xfrm>
            <a:off x="1635435" y="3545807"/>
            <a:ext cx="772520" cy="115744"/>
          </a:xfrm>
          <a:prstGeom prst="rect">
            <a:avLst/>
          </a:prstGeom>
          <a:solidFill>
            <a:schemeClr val="tx1"/>
          </a:solidFill>
          <a:ln w="190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VÍCTOR RAMÍREZ</a:t>
            </a:r>
            <a:endParaRPr lang="en-GB" sz="525" b="1" kern="0">
              <a:solidFill>
                <a:srgbClr val="FFFFFF"/>
              </a:solidFill>
              <a:cs typeface="Arial"/>
              <a:sym typeface="Arial"/>
            </a:endParaRPr>
          </a:p>
        </p:txBody>
      </p:sp>
      <p:sp>
        <p:nvSpPr>
          <p:cNvPr id="99" name="Rectangle 3">
            <a:extLst>
              <a:ext uri="{FF2B5EF4-FFF2-40B4-BE49-F238E27FC236}">
                <a16:creationId xmlns:a16="http://schemas.microsoft.com/office/drawing/2014/main" id="{65542AF9-A5D0-40EB-AA7E-5CF280C3E61C}"/>
              </a:ext>
            </a:extLst>
          </p:cNvPr>
          <p:cNvSpPr>
            <a:spLocks noChangeArrowheads="1"/>
          </p:cNvSpPr>
          <p:nvPr userDrawn="1"/>
        </p:nvSpPr>
        <p:spPr bwMode="auto">
          <a:xfrm>
            <a:off x="1635437" y="3662571"/>
            <a:ext cx="772520" cy="125729"/>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endParaRPr lang="es-ES_tradnl" sz="750" b="1" kern="0" baseline="30000">
              <a:solidFill>
                <a:srgbClr val="3C3733"/>
              </a:solidFill>
              <a:cs typeface="Arial"/>
              <a:sym typeface="Arial"/>
            </a:endParaRPr>
          </a:p>
          <a:p>
            <a:pPr algn="ctr" defTabSz="746444" fontAlgn="base">
              <a:spcBef>
                <a:spcPct val="0"/>
              </a:spcBef>
              <a:spcAft>
                <a:spcPct val="0"/>
              </a:spcAft>
              <a:tabLst>
                <a:tab pos="133337" algn="l"/>
                <a:tab pos="200004" algn="l"/>
              </a:tabLst>
              <a:defRPr/>
            </a:pPr>
            <a:r>
              <a:rPr lang="es-ES_tradnl" sz="750" b="1" kern="0" baseline="30000">
                <a:solidFill>
                  <a:srgbClr val="3C3733"/>
                </a:solidFill>
                <a:cs typeface="Arial"/>
                <a:sym typeface="Arial"/>
              </a:rPr>
              <a:t>Socio Líder NIIF Latam</a:t>
            </a:r>
          </a:p>
          <a:p>
            <a:pPr algn="ctr" defTabSz="746444" fontAlgn="base">
              <a:spcBef>
                <a:spcPct val="0"/>
              </a:spcBef>
              <a:spcAft>
                <a:spcPct val="0"/>
              </a:spcAft>
              <a:tabLst>
                <a:tab pos="133337" algn="l"/>
                <a:tab pos="200004" algn="l"/>
              </a:tabLst>
              <a:defRPr/>
            </a:pPr>
            <a:endParaRPr lang="en-GB" sz="375" b="1" kern="0">
              <a:solidFill>
                <a:srgbClr val="424242"/>
              </a:solidFill>
              <a:cs typeface="Arial"/>
              <a:sym typeface="Arial"/>
            </a:endParaRPr>
          </a:p>
        </p:txBody>
      </p:sp>
      <p:pic>
        <p:nvPicPr>
          <p:cNvPr id="100" name="Imagen 99" descr="Un hombre con traje formal&#10;&#10;Descripción generada automáticamente">
            <a:extLst>
              <a:ext uri="{FF2B5EF4-FFF2-40B4-BE49-F238E27FC236}">
                <a16:creationId xmlns:a16="http://schemas.microsoft.com/office/drawing/2014/main" id="{B6C2F3E2-5190-4AAC-B3B3-C2E8A397B852}"/>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2437003" y="2972477"/>
            <a:ext cx="762993" cy="819237"/>
          </a:xfrm>
          <a:prstGeom prst="rect">
            <a:avLst/>
          </a:prstGeom>
        </p:spPr>
      </p:pic>
      <p:sp>
        <p:nvSpPr>
          <p:cNvPr id="101" name="Rectangle 5">
            <a:extLst>
              <a:ext uri="{FF2B5EF4-FFF2-40B4-BE49-F238E27FC236}">
                <a16:creationId xmlns:a16="http://schemas.microsoft.com/office/drawing/2014/main" id="{6A1DBE46-79E6-48AE-A56F-56AF33784A27}"/>
              </a:ext>
            </a:extLst>
          </p:cNvPr>
          <p:cNvSpPr>
            <a:spLocks noChangeArrowheads="1"/>
          </p:cNvSpPr>
          <p:nvPr userDrawn="1"/>
        </p:nvSpPr>
        <p:spPr bwMode="auto">
          <a:xfrm>
            <a:off x="2437007" y="3556641"/>
            <a:ext cx="772520" cy="115744"/>
          </a:xfrm>
          <a:prstGeom prst="rect">
            <a:avLst/>
          </a:prstGeom>
          <a:solidFill>
            <a:schemeClr val="tx1"/>
          </a:solidFill>
          <a:ln w="19050">
            <a:noFill/>
            <a:miter lim="800000"/>
            <a:headEnd/>
            <a:tailEnd/>
          </a:ln>
        </p:spPr>
        <p:txBody>
          <a:bodyPr lIns="53981" tIns="26986" rIns="53981" bIns="26986" anchor="ctr" anchorCtr="1"/>
          <a:lstStyle/>
          <a:p>
            <a:pPr algn="ctr" defTabSz="746444" fontAlgn="base">
              <a:spcBef>
                <a:spcPct val="0"/>
              </a:spcBef>
              <a:spcAft>
                <a:spcPct val="0"/>
              </a:spcAft>
              <a:defRPr/>
            </a:pPr>
            <a:r>
              <a:rPr lang="en-US" sz="450" b="1" kern="0">
                <a:solidFill>
                  <a:srgbClr val="FFFFFF"/>
                </a:solidFill>
                <a:cs typeface="Arial"/>
                <a:sym typeface="Arial"/>
              </a:rPr>
              <a:t>JUAN CAMILO CAMPOS </a:t>
            </a:r>
            <a:endParaRPr lang="en-GB" sz="450" b="1" kern="0">
              <a:solidFill>
                <a:srgbClr val="FFFFFF"/>
              </a:solidFill>
              <a:cs typeface="Arial"/>
              <a:sym typeface="Arial"/>
            </a:endParaRPr>
          </a:p>
        </p:txBody>
      </p:sp>
      <p:sp>
        <p:nvSpPr>
          <p:cNvPr id="102" name="Rectangle 3">
            <a:extLst>
              <a:ext uri="{FF2B5EF4-FFF2-40B4-BE49-F238E27FC236}">
                <a16:creationId xmlns:a16="http://schemas.microsoft.com/office/drawing/2014/main" id="{1456E1D9-2C94-488C-9EE6-31321C8501BD}"/>
              </a:ext>
            </a:extLst>
          </p:cNvPr>
          <p:cNvSpPr>
            <a:spLocks noChangeArrowheads="1"/>
          </p:cNvSpPr>
          <p:nvPr userDrawn="1"/>
        </p:nvSpPr>
        <p:spPr bwMode="auto">
          <a:xfrm>
            <a:off x="2427478" y="3668130"/>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a:t>
            </a:r>
          </a:p>
        </p:txBody>
      </p:sp>
      <p:sp>
        <p:nvSpPr>
          <p:cNvPr id="103" name="Rectangle 3">
            <a:extLst>
              <a:ext uri="{FF2B5EF4-FFF2-40B4-BE49-F238E27FC236}">
                <a16:creationId xmlns:a16="http://schemas.microsoft.com/office/drawing/2014/main" id="{0D3D0E64-E84C-4DBD-A424-3D12A2D24E4B}"/>
              </a:ext>
            </a:extLst>
          </p:cNvPr>
          <p:cNvSpPr>
            <a:spLocks noChangeArrowheads="1"/>
          </p:cNvSpPr>
          <p:nvPr userDrawn="1"/>
        </p:nvSpPr>
        <p:spPr bwMode="auto">
          <a:xfrm>
            <a:off x="5879933" y="2142517"/>
            <a:ext cx="864251" cy="260308"/>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75" b="1" kern="0">
                <a:solidFill>
                  <a:srgbClr val="424242"/>
                </a:solidFill>
                <a:cs typeface="Arial"/>
                <a:sym typeface="Arial"/>
              </a:rPr>
              <a:t>Socio Director de Operaciones</a:t>
            </a:r>
          </a:p>
        </p:txBody>
      </p:sp>
      <p:sp>
        <p:nvSpPr>
          <p:cNvPr id="104" name="Rectangle 5">
            <a:hlinkClick r:id="" action="ppaction://noaction"/>
            <a:extLst>
              <a:ext uri="{FF2B5EF4-FFF2-40B4-BE49-F238E27FC236}">
                <a16:creationId xmlns:a16="http://schemas.microsoft.com/office/drawing/2014/main" id="{53CBAEEF-C291-4C02-913B-0741CDF4A047}"/>
              </a:ext>
            </a:extLst>
          </p:cNvPr>
          <p:cNvSpPr>
            <a:spLocks noChangeArrowheads="1"/>
          </p:cNvSpPr>
          <p:nvPr userDrawn="1"/>
        </p:nvSpPr>
        <p:spPr bwMode="auto">
          <a:xfrm>
            <a:off x="4248772" y="2627280"/>
            <a:ext cx="1561556" cy="150368"/>
          </a:xfrm>
          <a:prstGeom prst="rect">
            <a:avLst/>
          </a:prstGeom>
          <a:solidFill>
            <a:schemeClr val="accent4"/>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675" b="1" kern="0">
                <a:solidFill>
                  <a:srgbClr val="FFFFFF"/>
                </a:solidFill>
                <a:cs typeface="Arial"/>
                <a:sym typeface="Arial"/>
              </a:rPr>
              <a:t>LEGAL </a:t>
            </a:r>
            <a:endParaRPr lang="en-GB" sz="675" b="1" kern="0">
              <a:solidFill>
                <a:srgbClr val="FFFFFF"/>
              </a:solidFill>
              <a:cs typeface="Arial"/>
              <a:sym typeface="Arial"/>
            </a:endParaRPr>
          </a:p>
        </p:txBody>
      </p:sp>
      <p:sp>
        <p:nvSpPr>
          <p:cNvPr id="105" name="Rectangle 5">
            <a:extLst>
              <a:ext uri="{FF2B5EF4-FFF2-40B4-BE49-F238E27FC236}">
                <a16:creationId xmlns:a16="http://schemas.microsoft.com/office/drawing/2014/main" id="{90B8CAA8-6F95-48CF-B9DF-B7D3DFA8DADE}"/>
              </a:ext>
            </a:extLst>
          </p:cNvPr>
          <p:cNvSpPr>
            <a:spLocks noChangeArrowheads="1"/>
          </p:cNvSpPr>
          <p:nvPr userDrawn="1"/>
        </p:nvSpPr>
        <p:spPr bwMode="auto">
          <a:xfrm>
            <a:off x="3430015" y="1604876"/>
            <a:ext cx="855776" cy="150452"/>
          </a:xfrm>
          <a:prstGeom prst="rect">
            <a:avLst/>
          </a:prstGeom>
          <a:solidFill>
            <a:srgbClr val="ED1A3B"/>
          </a:solidFill>
          <a:ln w="6350">
            <a:noFill/>
            <a:miter lim="800000"/>
            <a:headEnd/>
            <a:tailEnd/>
          </a:ln>
        </p:spPr>
        <p:txBody>
          <a:bodyPr lIns="53981" tIns="26986" rIns="53981" bIns="26986" anchor="ctr" anchorCtr="1"/>
          <a:lstStyle/>
          <a:p>
            <a:pPr algn="ctr" defTabSz="746444" fontAlgn="base">
              <a:spcBef>
                <a:spcPct val="0"/>
              </a:spcBef>
              <a:spcAft>
                <a:spcPct val="0"/>
              </a:spcAft>
              <a:defRPr/>
            </a:pPr>
            <a:r>
              <a:rPr lang="en-US" sz="600" b="1" kern="0">
                <a:solidFill>
                  <a:srgbClr val="FFFFFF"/>
                </a:solidFill>
                <a:cs typeface="Arial"/>
                <a:sym typeface="Arial"/>
              </a:rPr>
              <a:t>LUZ MARINA PÉREZ</a:t>
            </a:r>
            <a:endParaRPr lang="en-GB" sz="600" b="1" kern="0">
              <a:solidFill>
                <a:srgbClr val="FFFFFF"/>
              </a:solidFill>
              <a:cs typeface="Arial"/>
              <a:sym typeface="Arial"/>
            </a:endParaRPr>
          </a:p>
        </p:txBody>
      </p:sp>
      <p:sp>
        <p:nvSpPr>
          <p:cNvPr id="106" name="Rectangle 3">
            <a:extLst>
              <a:ext uri="{FF2B5EF4-FFF2-40B4-BE49-F238E27FC236}">
                <a16:creationId xmlns:a16="http://schemas.microsoft.com/office/drawing/2014/main" id="{D7BB2375-02F2-4843-A891-121783438168}"/>
              </a:ext>
            </a:extLst>
          </p:cNvPr>
          <p:cNvSpPr>
            <a:spLocks noChangeArrowheads="1"/>
          </p:cNvSpPr>
          <p:nvPr userDrawn="1"/>
        </p:nvSpPr>
        <p:spPr bwMode="auto">
          <a:xfrm>
            <a:off x="5975830" y="3689497"/>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 Líder</a:t>
            </a:r>
          </a:p>
        </p:txBody>
      </p:sp>
      <p:cxnSp>
        <p:nvCxnSpPr>
          <p:cNvPr id="107" name="Conector recto 106">
            <a:extLst>
              <a:ext uri="{FF2B5EF4-FFF2-40B4-BE49-F238E27FC236}">
                <a16:creationId xmlns:a16="http://schemas.microsoft.com/office/drawing/2014/main" id="{6A8D1871-1BB7-4DD8-ACED-8262089BD219}"/>
              </a:ext>
            </a:extLst>
          </p:cNvPr>
          <p:cNvCxnSpPr>
            <a:cxnSpLocks/>
          </p:cNvCxnSpPr>
          <p:nvPr userDrawn="1"/>
        </p:nvCxnSpPr>
        <p:spPr>
          <a:xfrm>
            <a:off x="4285790" y="1101999"/>
            <a:ext cx="2072963" cy="0"/>
          </a:xfrm>
          <a:prstGeom prst="line">
            <a:avLst/>
          </a:prstGeom>
          <a:noFill/>
          <a:ln w="9525" cap="flat" cmpd="sng" algn="ctr">
            <a:solidFill>
              <a:srgbClr val="FFFFFF">
                <a:lumMod val="75000"/>
              </a:srgbClr>
            </a:solidFill>
            <a:prstDash val="solid"/>
          </a:ln>
          <a:effectLst/>
        </p:spPr>
      </p:cxnSp>
      <p:pic>
        <p:nvPicPr>
          <p:cNvPr id="108" name="Imagen 107" descr="Imagen que contiene interior, persona, mujer, hombre&#10;&#10;Descripción generada automáticamente">
            <a:extLst>
              <a:ext uri="{FF2B5EF4-FFF2-40B4-BE49-F238E27FC236}">
                <a16:creationId xmlns:a16="http://schemas.microsoft.com/office/drawing/2014/main" id="{A15298F3-026E-4BEF-BF5D-68912056D290}"/>
              </a:ext>
            </a:extLst>
          </p:cNvPr>
          <p:cNvPicPr>
            <a:picLocks noChangeAspect="1"/>
          </p:cNvPicPr>
          <p:nvPr userDrawn="1"/>
        </p:nvPicPr>
        <p:blipFill rotWithShape="1">
          <a:blip r:embed="rId14" cstate="email">
            <a:extLst>
              <a:ext uri="{28A0092B-C50C-407E-A947-70E740481C1C}">
                <a14:useLocalDpi xmlns:a14="http://schemas.microsoft.com/office/drawing/2010/main" val="0"/>
              </a:ext>
            </a:extLst>
          </a:blip>
          <a:srcRect l="17224" t="33885" r="56549" b="37230"/>
          <a:stretch/>
        </p:blipFill>
        <p:spPr>
          <a:xfrm rot="5400000">
            <a:off x="855340" y="3821060"/>
            <a:ext cx="693761" cy="764026"/>
          </a:xfrm>
          <a:prstGeom prst="rect">
            <a:avLst/>
          </a:prstGeom>
        </p:spPr>
      </p:pic>
      <p:sp>
        <p:nvSpPr>
          <p:cNvPr id="109" name="Rectangle 5">
            <a:extLst>
              <a:ext uri="{FF2B5EF4-FFF2-40B4-BE49-F238E27FC236}">
                <a16:creationId xmlns:a16="http://schemas.microsoft.com/office/drawing/2014/main" id="{3EA3989B-6519-4018-8C31-897A693A3828}"/>
              </a:ext>
            </a:extLst>
          </p:cNvPr>
          <p:cNvSpPr>
            <a:spLocks noChangeArrowheads="1"/>
          </p:cNvSpPr>
          <p:nvPr userDrawn="1"/>
        </p:nvSpPr>
        <p:spPr bwMode="auto">
          <a:xfrm>
            <a:off x="808137" y="4480569"/>
            <a:ext cx="772520" cy="115744"/>
          </a:xfrm>
          <a:prstGeom prst="rect">
            <a:avLst/>
          </a:prstGeom>
          <a:solidFill>
            <a:schemeClr val="tx1"/>
          </a:solidFill>
          <a:ln w="190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CRISTHIAN OLAYA</a:t>
            </a:r>
            <a:endParaRPr lang="en-GB" sz="525" b="1" kern="0">
              <a:solidFill>
                <a:srgbClr val="FFFFFF"/>
              </a:solidFill>
              <a:cs typeface="Arial"/>
              <a:sym typeface="Arial"/>
            </a:endParaRPr>
          </a:p>
        </p:txBody>
      </p:sp>
      <p:sp>
        <p:nvSpPr>
          <p:cNvPr id="110" name="Rectangle 3">
            <a:extLst>
              <a:ext uri="{FF2B5EF4-FFF2-40B4-BE49-F238E27FC236}">
                <a16:creationId xmlns:a16="http://schemas.microsoft.com/office/drawing/2014/main" id="{3F2BC079-CFB0-4C03-A114-55424AF33D50}"/>
              </a:ext>
            </a:extLst>
          </p:cNvPr>
          <p:cNvSpPr>
            <a:spLocks noChangeArrowheads="1"/>
          </p:cNvSpPr>
          <p:nvPr userDrawn="1"/>
        </p:nvSpPr>
        <p:spPr bwMode="auto">
          <a:xfrm>
            <a:off x="798607" y="4592057"/>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a:solidFill>
                  <a:srgbClr val="424242"/>
                </a:solidFill>
                <a:cs typeface="Arial"/>
                <a:sym typeface="Arial"/>
              </a:rPr>
              <a:t>Socio</a:t>
            </a:r>
          </a:p>
        </p:txBody>
      </p:sp>
      <p:sp>
        <p:nvSpPr>
          <p:cNvPr id="111" name="Rectangle 5">
            <a:extLst>
              <a:ext uri="{FF2B5EF4-FFF2-40B4-BE49-F238E27FC236}">
                <a16:creationId xmlns:a16="http://schemas.microsoft.com/office/drawing/2014/main" id="{70254E32-AA86-4C73-8998-15443B86356E}"/>
              </a:ext>
            </a:extLst>
          </p:cNvPr>
          <p:cNvSpPr>
            <a:spLocks noChangeArrowheads="1"/>
          </p:cNvSpPr>
          <p:nvPr userDrawn="1"/>
        </p:nvSpPr>
        <p:spPr bwMode="auto">
          <a:xfrm>
            <a:off x="1623363" y="4477621"/>
            <a:ext cx="772520" cy="115744"/>
          </a:xfrm>
          <a:prstGeom prst="rect">
            <a:avLst/>
          </a:prstGeom>
          <a:solidFill>
            <a:schemeClr val="tx1"/>
          </a:solidFill>
          <a:ln w="19050">
            <a:noFill/>
            <a:miter lim="800000"/>
            <a:headEnd/>
            <a:tailEnd/>
          </a:ln>
        </p:spPr>
        <p:txBody>
          <a:bodyPr lIns="53981" tIns="26986" rIns="53981" bIns="26986" anchor="ctr" anchorCtr="1"/>
          <a:lstStyle/>
          <a:p>
            <a:pPr algn="ctr" defTabSz="746444" fontAlgn="base">
              <a:spcBef>
                <a:spcPct val="0"/>
              </a:spcBef>
              <a:spcAft>
                <a:spcPct val="0"/>
              </a:spcAft>
              <a:defRPr/>
            </a:pPr>
            <a:r>
              <a:rPr lang="en-US" sz="525" b="1" kern="0">
                <a:solidFill>
                  <a:srgbClr val="FFFFFF"/>
                </a:solidFill>
                <a:cs typeface="Arial"/>
                <a:sym typeface="Arial"/>
              </a:rPr>
              <a:t>ZANDRA GUERRERO</a:t>
            </a:r>
            <a:endParaRPr lang="en-GB" sz="525" b="1" kern="0">
              <a:solidFill>
                <a:srgbClr val="FFFFFF"/>
              </a:solidFill>
              <a:cs typeface="Arial"/>
              <a:sym typeface="Arial"/>
            </a:endParaRPr>
          </a:p>
        </p:txBody>
      </p:sp>
      <p:sp>
        <p:nvSpPr>
          <p:cNvPr id="112" name="Rectangle 3">
            <a:extLst>
              <a:ext uri="{FF2B5EF4-FFF2-40B4-BE49-F238E27FC236}">
                <a16:creationId xmlns:a16="http://schemas.microsoft.com/office/drawing/2014/main" id="{99533E0E-BA19-4A97-8411-B0221934A705}"/>
              </a:ext>
            </a:extLst>
          </p:cNvPr>
          <p:cNvSpPr>
            <a:spLocks noChangeArrowheads="1"/>
          </p:cNvSpPr>
          <p:nvPr userDrawn="1"/>
        </p:nvSpPr>
        <p:spPr bwMode="auto">
          <a:xfrm>
            <a:off x="1613833" y="4589110"/>
            <a:ext cx="772520" cy="123451"/>
          </a:xfrm>
          <a:prstGeom prst="rect">
            <a:avLst/>
          </a:prstGeom>
          <a:solidFill>
            <a:srgbClr val="FFFFFF"/>
          </a:solidFill>
          <a:ln w="6350">
            <a:solidFill>
              <a:srgbClr val="FFFFFF">
                <a:lumMod val="85000"/>
              </a:srgbClr>
            </a:solidFill>
            <a:miter lim="800000"/>
            <a:headEnd/>
            <a:tailEnd/>
          </a:ln>
        </p:spPr>
        <p:txBody>
          <a:bodyPr lIns="53981" tIns="26986" rIns="53981" bIns="26986" anchor="ctr" anchorCtr="1"/>
          <a:lstStyle/>
          <a:p>
            <a:pPr algn="ctr" defTabSz="746444" fontAlgn="base">
              <a:spcBef>
                <a:spcPct val="0"/>
              </a:spcBef>
              <a:spcAft>
                <a:spcPct val="0"/>
              </a:spcAft>
              <a:tabLst>
                <a:tab pos="133337" algn="l"/>
                <a:tab pos="200004" algn="l"/>
              </a:tabLst>
              <a:defRPr/>
            </a:pPr>
            <a:r>
              <a:rPr lang="en-GB" sz="680" b="1" kern="0" err="1">
                <a:solidFill>
                  <a:srgbClr val="424242"/>
                </a:solidFill>
                <a:cs typeface="Arial"/>
                <a:sym typeface="Arial"/>
              </a:rPr>
              <a:t>Socia</a:t>
            </a:r>
            <a:endParaRPr lang="en-GB" sz="680" b="1" kern="0">
              <a:solidFill>
                <a:srgbClr val="424242"/>
              </a:solidFill>
              <a:cs typeface="Arial"/>
              <a:sym typeface="Arial"/>
            </a:endParaRPr>
          </a:p>
        </p:txBody>
      </p:sp>
      <p:sp>
        <p:nvSpPr>
          <p:cNvPr id="114" name="Título 1">
            <a:extLst>
              <a:ext uri="{FF2B5EF4-FFF2-40B4-BE49-F238E27FC236}">
                <a16:creationId xmlns:a16="http://schemas.microsoft.com/office/drawing/2014/main" id="{2DC77713-2F28-4D1B-A868-EECAABFBFC2D}"/>
              </a:ext>
            </a:extLst>
          </p:cNvPr>
          <p:cNvSpPr>
            <a:spLocks noGrp="1"/>
          </p:cNvSpPr>
          <p:nvPr>
            <p:ph type="title"/>
          </p:nvPr>
        </p:nvSpPr>
        <p:spPr>
          <a:xfrm>
            <a:off x="378946" y="609420"/>
            <a:ext cx="8512172" cy="320088"/>
          </a:xfr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0725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_Re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a:solidFill>
            <a:schemeClr val="bg1"/>
          </a:solidFill>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a:solidFill>
            <a:schemeClr val="bg1"/>
          </a:solidFill>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76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_Charcoal">
    <p:bg>
      <p:bgPr>
        <a:solidFill>
          <a:schemeClr val="tx1"/>
        </a:solidFill>
        <a:effectLst/>
      </p:bgPr>
    </p:bg>
    <p:spTree>
      <p:nvGrpSpPr>
        <p:cNvPr id="1" name=""/>
        <p:cNvGrpSpPr/>
        <p:nvPr/>
      </p:nvGrpSpPr>
      <p:grpSpPr>
        <a:xfrm>
          <a:off x="0" y="0"/>
          <a:ext cx="0" cy="0"/>
          <a:chOff x="0" y="0"/>
          <a:chExt cx="0" cy="0"/>
        </a:xfrm>
      </p:grpSpPr>
      <p:pic>
        <p:nvPicPr>
          <p:cNvPr id="5" name="Imagen 4" descr="Un papalote volando en el cielo&#10;&#10;Descripción generada automáticamente">
            <a:extLst>
              <a:ext uri="{FF2B5EF4-FFF2-40B4-BE49-F238E27FC236}">
                <a16:creationId xmlns:a16="http://schemas.microsoft.com/office/drawing/2014/main" id="{F4B26161-D8B9-4F4E-93E8-E276C732B4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0" y="-12608"/>
            <a:ext cx="9145700" cy="5156108"/>
          </a:xfrm>
          <a:prstGeom prst="rect">
            <a:avLst/>
          </a:prstGeom>
        </p:spPr>
      </p:pic>
      <p:sp>
        <p:nvSpPr>
          <p:cNvPr id="6" name="Rectángulo 5">
            <a:extLst>
              <a:ext uri="{FF2B5EF4-FFF2-40B4-BE49-F238E27FC236}">
                <a16:creationId xmlns:a16="http://schemas.microsoft.com/office/drawing/2014/main" id="{14F828BF-F178-4213-A979-CC3058A64074}"/>
              </a:ext>
            </a:extLst>
          </p:cNvPr>
          <p:cNvSpPr/>
          <p:nvPr userDrawn="1"/>
        </p:nvSpPr>
        <p:spPr>
          <a:xfrm>
            <a:off x="-1700" y="1"/>
            <a:ext cx="9145700" cy="514349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2641"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22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_Ocean">
    <p:bg>
      <p:bgPr>
        <a:solidFill>
          <a:schemeClr val="accent1"/>
        </a:solid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607BBB7-CE5B-44DE-A333-CC6C94FA3305}"/>
              </a:ext>
            </a:extLst>
          </p:cNvPr>
          <p:cNvSpPr/>
          <p:nvPr userDrawn="1"/>
        </p:nvSpPr>
        <p:spPr>
          <a:xfrm>
            <a:off x="-24119" y="0"/>
            <a:ext cx="9192237" cy="5163407"/>
          </a:xfrm>
          <a:prstGeom prst="rect">
            <a:avLst/>
          </a:prstGeom>
          <a:solidFill>
            <a:schemeClr val="tx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descr="Imagen que contiene exterior, puesta de sol, nubes, colina&#10;&#10;Descripción generada automáticamente">
            <a:extLst>
              <a:ext uri="{FF2B5EF4-FFF2-40B4-BE49-F238E27FC236}">
                <a16:creationId xmlns:a16="http://schemas.microsoft.com/office/drawing/2014/main" id="{5DA21184-7E83-41A0-86FC-13FAC4828B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03"/>
          <a:stretch/>
        </p:blipFill>
        <p:spPr>
          <a:xfrm>
            <a:off x="-24119" y="0"/>
            <a:ext cx="9192237" cy="5163407"/>
          </a:xfrm>
          <a:prstGeom prst="rect">
            <a:avLst/>
          </a:prstGeom>
        </p:spPr>
      </p:pic>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3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_Emerald">
    <p:bg>
      <p:bgPr>
        <a:solidFill>
          <a:schemeClr val="bg2"/>
        </a:solidFill>
        <a:effectLst/>
      </p:bgPr>
    </p:bg>
    <p:spTree>
      <p:nvGrpSpPr>
        <p:cNvPr id="1" name=""/>
        <p:cNvGrpSpPr/>
        <p:nvPr/>
      </p:nvGrpSpPr>
      <p:grpSpPr>
        <a:xfrm>
          <a:off x="0" y="0"/>
          <a:ext cx="0" cy="0"/>
          <a:chOff x="0" y="0"/>
          <a:chExt cx="0" cy="0"/>
        </a:xfrm>
      </p:grpSpPr>
      <p:pic>
        <p:nvPicPr>
          <p:cNvPr id="5" name="Imagen 4" descr="Un papalote volando en el cielo&#10;&#10;Descripción generada automáticamente">
            <a:extLst>
              <a:ext uri="{FF2B5EF4-FFF2-40B4-BE49-F238E27FC236}">
                <a16:creationId xmlns:a16="http://schemas.microsoft.com/office/drawing/2014/main" id="{255CA74E-7D96-4B57-899F-88580EA44C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609"/>
            <a:ext cx="9144000" cy="5152957"/>
          </a:xfrm>
          <a:prstGeom prst="rect">
            <a:avLst/>
          </a:prstGeom>
        </p:spPr>
      </p:pic>
      <p:sp>
        <p:nvSpPr>
          <p:cNvPr id="6" name="Rectángulo 5">
            <a:extLst>
              <a:ext uri="{FF2B5EF4-FFF2-40B4-BE49-F238E27FC236}">
                <a16:creationId xmlns:a16="http://schemas.microsoft.com/office/drawing/2014/main" id="{4ACDB888-4B71-4470-BEB5-D738AA424705}"/>
              </a:ext>
            </a:extLst>
          </p:cNvPr>
          <p:cNvSpPr/>
          <p:nvPr userDrawn="1"/>
        </p:nvSpPr>
        <p:spPr>
          <a:xfrm>
            <a:off x="0" y="-12608"/>
            <a:ext cx="9144000" cy="5152238"/>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1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_Gold ">
    <p:bg>
      <p:bgPr>
        <a:solidFill>
          <a:schemeClr val="accent2"/>
        </a:solidFill>
        <a:effectLst/>
      </p:bgPr>
    </p:bg>
    <p:spTree>
      <p:nvGrpSpPr>
        <p:cNvPr id="1" name=""/>
        <p:cNvGrpSpPr/>
        <p:nvPr/>
      </p:nvGrpSpPr>
      <p:grpSpPr>
        <a:xfrm>
          <a:off x="0" y="0"/>
          <a:ext cx="0" cy="0"/>
          <a:chOff x="0" y="0"/>
          <a:chExt cx="0" cy="0"/>
        </a:xfrm>
      </p:grpSpPr>
      <p:pic>
        <p:nvPicPr>
          <p:cNvPr id="5" name="Imagen 4" descr="Imagen que contiene agua&#10;&#10;Descripción generada automáticamente">
            <a:extLst>
              <a:ext uri="{FF2B5EF4-FFF2-40B4-BE49-F238E27FC236}">
                <a16:creationId xmlns:a16="http://schemas.microsoft.com/office/drawing/2014/main" id="{8134E0D2-B391-4288-9901-D8B7497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ángulo 5">
            <a:extLst>
              <a:ext uri="{FF2B5EF4-FFF2-40B4-BE49-F238E27FC236}">
                <a16:creationId xmlns:a16="http://schemas.microsoft.com/office/drawing/2014/main" id="{18005DF0-5C7B-4B9D-A109-287A5DD4DB2C}"/>
              </a:ext>
            </a:extLst>
          </p:cNvPr>
          <p:cNvSpPr/>
          <p:nvPr userDrawn="1"/>
        </p:nvSpPr>
        <p:spPr>
          <a:xfrm>
            <a:off x="0" y="0"/>
            <a:ext cx="9144000" cy="5127026"/>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51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_Burgundy">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26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_Slate">
    <p:bg>
      <p:bgPr>
        <a:solidFill>
          <a:schemeClr val="accent4"/>
        </a:solidFill>
        <a:effectLst/>
      </p:bgPr>
    </p:bg>
    <p:spTree>
      <p:nvGrpSpPr>
        <p:cNvPr id="1" name=""/>
        <p:cNvGrpSpPr/>
        <p:nvPr/>
      </p:nvGrpSpPr>
      <p:grpSpPr>
        <a:xfrm>
          <a:off x="0" y="0"/>
          <a:ext cx="0" cy="0"/>
          <a:chOff x="0" y="0"/>
          <a:chExt cx="0" cy="0"/>
        </a:xfrm>
      </p:grpSpPr>
      <p:pic>
        <p:nvPicPr>
          <p:cNvPr id="4" name="Imagen 3" descr="Imagen que contiene exterior, agua, papalote, aire&#10;&#10;Descripción generada automáticamente">
            <a:extLst>
              <a:ext uri="{FF2B5EF4-FFF2-40B4-BE49-F238E27FC236}">
                <a16:creationId xmlns:a16="http://schemas.microsoft.com/office/drawing/2014/main" id="{9E5CBA04-5CBF-4A87-BD66-5E6D8CF68C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 y="0"/>
            <a:ext cx="9143248" cy="5143712"/>
          </a:xfrm>
          <a:prstGeom prst="rect">
            <a:avLst/>
          </a:prstGeom>
        </p:spPr>
      </p:pic>
      <p:sp>
        <p:nvSpPr>
          <p:cNvPr id="5" name="Rectángulo 4">
            <a:extLst>
              <a:ext uri="{FF2B5EF4-FFF2-40B4-BE49-F238E27FC236}">
                <a16:creationId xmlns:a16="http://schemas.microsoft.com/office/drawing/2014/main" id="{F1479C9A-83E1-47CB-9F74-86473D0B5A97}"/>
              </a:ext>
            </a:extLst>
          </p:cNvPr>
          <p:cNvSpPr/>
          <p:nvPr userDrawn="1"/>
        </p:nvSpPr>
        <p:spPr>
          <a:xfrm>
            <a:off x="753" y="-4551"/>
            <a:ext cx="9173380" cy="51435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9"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IVIDER_Plain">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12" name="Picture 9">
            <a:extLst>
              <a:ext uri="{FF2B5EF4-FFF2-40B4-BE49-F238E27FC236}">
                <a16:creationId xmlns:a16="http://schemas.microsoft.com/office/drawing/2014/main" id="{72B39CD4-C10A-44B3-818B-619A3DC9FC0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Tree>
    <p:extLst>
      <p:ext uri="{BB962C8B-B14F-4D97-AF65-F5344CB8AC3E}">
        <p14:creationId xmlns:p14="http://schemas.microsoft.com/office/powerpoint/2010/main" val="3821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 Column layou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3" y="577850"/>
            <a:ext cx="8512172" cy="295466"/>
          </a:xfrm>
        </p:spPr>
        <p:txBody>
          <a:bodyPr/>
          <a:lstStyle>
            <a:lvl1pPr>
              <a:lnSpc>
                <a:spcPct val="80000"/>
              </a:lnSpc>
              <a:defRPr/>
            </a:lvl1pPr>
          </a:lstStyle>
          <a:p>
            <a:r>
              <a:rPr lang="es-ES"/>
              <a:t>Haga clic para modificar el estilo de título del patrón</a:t>
            </a:r>
            <a:endParaRPr lang="en-GB"/>
          </a:p>
        </p:txBody>
      </p:sp>
      <p:sp>
        <p:nvSpPr>
          <p:cNvPr id="7" name="Text Placeholder 6"/>
          <p:cNvSpPr>
            <a:spLocks noGrp="1"/>
          </p:cNvSpPr>
          <p:nvPr>
            <p:ph type="body" sz="quarter" idx="13"/>
          </p:nvPr>
        </p:nvSpPr>
        <p:spPr bwMode="gray">
          <a:xfrm>
            <a:off x="323852" y="1376362"/>
            <a:ext cx="8496299" cy="3001285"/>
          </a:xfrm>
        </p:spPr>
        <p:txBody>
          <a:bodyPr/>
          <a:lstStyle>
            <a:lvl1pPr>
              <a:lnSpc>
                <a:spcPct val="100000"/>
              </a:lnSpc>
              <a:spcBef>
                <a:spcPts val="600"/>
              </a:spcBef>
              <a:spcAft>
                <a:spcPts val="0"/>
              </a:spcAft>
              <a:defRPr/>
            </a:lvl1pPr>
            <a:lvl2pPr>
              <a:lnSpc>
                <a:spcPct val="100000"/>
              </a:lnSpc>
              <a:spcBef>
                <a:spcPts val="600"/>
              </a:spcBef>
              <a:spcAft>
                <a:spcPts val="0"/>
              </a:spcAft>
              <a:defRPr/>
            </a:lvl2pPr>
            <a:lvl3pPr>
              <a:lnSpc>
                <a:spcPct val="100000"/>
              </a:lnSpc>
              <a:spcBef>
                <a:spcPts val="600"/>
              </a:spcBef>
              <a:spcAft>
                <a:spcPts val="0"/>
              </a:spcAft>
              <a:defRPr/>
            </a:lvl3pPr>
            <a:lvl4pPr>
              <a:lnSpc>
                <a:spcPct val="100000"/>
              </a:lnSpc>
              <a:spcBef>
                <a:spcPts val="600"/>
              </a:spcBef>
              <a:spcAft>
                <a:spcPts val="0"/>
              </a:spcAft>
              <a:defRPr/>
            </a:lvl4pPr>
            <a:lvl5pPr>
              <a:lnSpc>
                <a:spcPct val="100000"/>
              </a:lnSpc>
              <a:spcBef>
                <a:spcPts val="600"/>
              </a:spcBef>
              <a:spcAft>
                <a:spcPts val="0"/>
              </a:spcAf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9" name="Text Placeholder 8"/>
          <p:cNvSpPr>
            <a:spLocks noGrp="1"/>
          </p:cNvSpPr>
          <p:nvPr>
            <p:ph type="body" sz="quarter" idx="14" hasCustomPrompt="1"/>
          </p:nvPr>
        </p:nvSpPr>
        <p:spPr bwMode="gray">
          <a:xfrm>
            <a:off x="323853" y="878034"/>
            <a:ext cx="8512172" cy="221599"/>
          </a:xfrm>
        </p:spPr>
        <p:txBody>
          <a:bodyPr>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189403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2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8" y="1376363"/>
            <a:ext cx="5581650" cy="3006725"/>
          </a:xfrm>
          <a:prstGeom prst="rect">
            <a:avLst/>
          </a:prstGeom>
        </p:spPr>
        <p:txBody>
          <a:bodyPr lIns="0" tIns="0" rIns="0" bIns="0"/>
          <a:lstStyle>
            <a:lvl3pPr>
              <a:defRPr/>
            </a:lvl3pPr>
            <a:lvl4pPr marL="536575" indent="-27305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6" hasCustomPrompt="1"/>
          </p:nvPr>
        </p:nvSpPr>
        <p:spPr>
          <a:xfrm>
            <a:off x="6173787" y="1376363"/>
            <a:ext cx="2662237" cy="3006725"/>
          </a:xfrm>
          <a:prstGeom prst="rect">
            <a:avLst/>
          </a:prstGeom>
          <a:solidFill>
            <a:schemeClr val="bg1">
              <a:lumMod val="95000"/>
            </a:schemeClr>
          </a:solidFill>
        </p:spPr>
        <p:txBody>
          <a:bodyPr bIns="468000" anchor="ctr" anchorCtr="0"/>
          <a:lstStyle>
            <a:lvl1pPr algn="ctr">
              <a:defRPr sz="1400"/>
            </a:lvl1pPr>
          </a:lstStyle>
          <a:p>
            <a:r>
              <a:rPr lang="en-GB"/>
              <a:t>CLICK TO ADD IMAGE</a:t>
            </a:r>
          </a:p>
        </p:txBody>
      </p:sp>
    </p:spTree>
    <p:extLst>
      <p:ext uri="{BB962C8B-B14F-4D97-AF65-F5344CB8AC3E}">
        <p14:creationId xmlns:p14="http://schemas.microsoft.com/office/powerpoint/2010/main" val="85505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4" name="Google Shape;2147;p205">
            <a:extLst>
              <a:ext uri="{FF2B5EF4-FFF2-40B4-BE49-F238E27FC236}">
                <a16:creationId xmlns:a16="http://schemas.microsoft.com/office/drawing/2014/main" id="{026DC907-1BC4-45F3-B0A0-407E1ADDA277}"/>
              </a:ext>
            </a:extLst>
          </p:cNvPr>
          <p:cNvSpPr/>
          <p:nvPr userDrawn="1"/>
        </p:nvSpPr>
        <p:spPr>
          <a:xfrm>
            <a:off x="373372" y="1783896"/>
            <a:ext cx="2399528" cy="763798"/>
          </a:xfrm>
          <a:prstGeom prst="rect">
            <a:avLst/>
          </a:prstGeom>
          <a:noFill/>
          <a:ln>
            <a:noFill/>
          </a:ln>
        </p:spPr>
        <p:txBody>
          <a:bodyPr spcFirstLastPara="1" wrap="square" lIns="0" tIns="0" rIns="0" bIns="0" anchor="t" anchorCtr="0">
            <a:noAutofit/>
          </a:bodyPr>
          <a:lstStyle/>
          <a:p>
            <a:pPr defTabSz="685800">
              <a:buClr>
                <a:srgbClr val="000000"/>
              </a:buClr>
              <a:buFont typeface="Arial"/>
              <a:buNone/>
            </a:pPr>
            <a:r>
              <a:rPr lang="es-CO" b="1" kern="0">
                <a:solidFill>
                  <a:srgbClr val="00A5DF"/>
                </a:solidFill>
                <a:ea typeface="Trebuchet MS"/>
                <a:cs typeface="Trebuchet MS"/>
                <a:sym typeface="Trebuchet MS"/>
              </a:rPr>
              <a:t>AUDIT &amp; ASSURANCE</a:t>
            </a:r>
            <a:endParaRPr lang="es-CO" kern="0">
              <a:solidFill>
                <a:srgbClr val="00A5DF"/>
              </a:solidFill>
              <a:latin typeface="Arial"/>
              <a:cs typeface="Arial"/>
              <a:sym typeface="Arial"/>
            </a:endParaRPr>
          </a:p>
        </p:txBody>
      </p:sp>
      <p:cxnSp>
        <p:nvCxnSpPr>
          <p:cNvPr id="115" name="Conector recto 114">
            <a:extLst>
              <a:ext uri="{FF2B5EF4-FFF2-40B4-BE49-F238E27FC236}">
                <a16:creationId xmlns:a16="http://schemas.microsoft.com/office/drawing/2014/main" id="{1359A0A1-C1FF-4D24-A1CA-AD09287996FC}"/>
              </a:ext>
            </a:extLst>
          </p:cNvPr>
          <p:cNvCxnSpPr>
            <a:cxnSpLocks/>
          </p:cNvCxnSpPr>
          <p:nvPr userDrawn="1"/>
        </p:nvCxnSpPr>
        <p:spPr>
          <a:xfrm>
            <a:off x="1769312" y="1651272"/>
            <a:ext cx="1114425" cy="0"/>
          </a:xfrm>
          <a:prstGeom prst="line">
            <a:avLst/>
          </a:prstGeom>
          <a:noFill/>
          <a:ln w="6350" cap="flat" cmpd="sng" algn="ctr">
            <a:solidFill>
              <a:sysClr val="window" lastClr="FFFFFF">
                <a:lumMod val="75000"/>
              </a:sysClr>
            </a:solidFill>
            <a:prstDash val="solid"/>
            <a:miter lim="800000"/>
          </a:ln>
          <a:effectLst/>
        </p:spPr>
      </p:cxnSp>
      <p:cxnSp>
        <p:nvCxnSpPr>
          <p:cNvPr id="116" name="Conector recto 115">
            <a:extLst>
              <a:ext uri="{FF2B5EF4-FFF2-40B4-BE49-F238E27FC236}">
                <a16:creationId xmlns:a16="http://schemas.microsoft.com/office/drawing/2014/main" id="{4AF53E2F-C315-4F72-9C1B-32D2C4253138}"/>
              </a:ext>
            </a:extLst>
          </p:cNvPr>
          <p:cNvCxnSpPr/>
          <p:nvPr userDrawn="1"/>
        </p:nvCxnSpPr>
        <p:spPr>
          <a:xfrm>
            <a:off x="2883737" y="1651272"/>
            <a:ext cx="0" cy="622563"/>
          </a:xfrm>
          <a:prstGeom prst="line">
            <a:avLst/>
          </a:prstGeom>
          <a:noFill/>
          <a:ln w="6350" cap="flat" cmpd="sng" algn="ctr">
            <a:solidFill>
              <a:sysClr val="window" lastClr="FFFFFF">
                <a:lumMod val="75000"/>
              </a:sysClr>
            </a:solidFill>
            <a:prstDash val="solid"/>
            <a:miter lim="800000"/>
          </a:ln>
          <a:effectLst/>
        </p:spPr>
      </p:cxnSp>
      <p:cxnSp>
        <p:nvCxnSpPr>
          <p:cNvPr id="117" name="Conector recto 116">
            <a:extLst>
              <a:ext uri="{FF2B5EF4-FFF2-40B4-BE49-F238E27FC236}">
                <a16:creationId xmlns:a16="http://schemas.microsoft.com/office/drawing/2014/main" id="{41B66F6E-10B7-4D21-8CC9-F6AB2E96DE2D}"/>
              </a:ext>
            </a:extLst>
          </p:cNvPr>
          <p:cNvCxnSpPr>
            <a:cxnSpLocks/>
          </p:cNvCxnSpPr>
          <p:nvPr userDrawn="1"/>
        </p:nvCxnSpPr>
        <p:spPr>
          <a:xfrm flipH="1">
            <a:off x="1769312" y="2273835"/>
            <a:ext cx="1114425" cy="0"/>
          </a:xfrm>
          <a:prstGeom prst="line">
            <a:avLst/>
          </a:prstGeom>
          <a:noFill/>
          <a:ln w="6350" cap="flat" cmpd="sng" algn="ctr">
            <a:solidFill>
              <a:sysClr val="window" lastClr="FFFFFF">
                <a:lumMod val="75000"/>
              </a:sysClr>
            </a:solidFill>
            <a:prstDash val="solid"/>
            <a:miter lim="800000"/>
          </a:ln>
          <a:effectLst/>
        </p:spPr>
      </p:cxnSp>
      <p:cxnSp>
        <p:nvCxnSpPr>
          <p:cNvPr id="118" name="Conector recto 117">
            <a:extLst>
              <a:ext uri="{FF2B5EF4-FFF2-40B4-BE49-F238E27FC236}">
                <a16:creationId xmlns:a16="http://schemas.microsoft.com/office/drawing/2014/main" id="{49C775F1-976E-47A6-AC56-D9EDA1240DB0}"/>
              </a:ext>
            </a:extLst>
          </p:cNvPr>
          <p:cNvCxnSpPr/>
          <p:nvPr userDrawn="1"/>
        </p:nvCxnSpPr>
        <p:spPr>
          <a:xfrm>
            <a:off x="2883737" y="1953918"/>
            <a:ext cx="1045845" cy="0"/>
          </a:xfrm>
          <a:prstGeom prst="line">
            <a:avLst/>
          </a:prstGeom>
          <a:noFill/>
          <a:ln w="6350" cap="flat" cmpd="sng" algn="ctr">
            <a:solidFill>
              <a:sysClr val="window" lastClr="FFFFFF">
                <a:lumMod val="75000"/>
              </a:sysClr>
            </a:solidFill>
            <a:prstDash val="solid"/>
            <a:miter lim="800000"/>
          </a:ln>
          <a:effectLst/>
        </p:spPr>
      </p:cxnSp>
      <p:sp>
        <p:nvSpPr>
          <p:cNvPr id="119" name="Elipse 118">
            <a:extLst>
              <a:ext uri="{FF2B5EF4-FFF2-40B4-BE49-F238E27FC236}">
                <a16:creationId xmlns:a16="http://schemas.microsoft.com/office/drawing/2014/main" id="{9CC011A8-BB50-4D1D-B8A8-E500A27BE413}"/>
              </a:ext>
            </a:extLst>
          </p:cNvPr>
          <p:cNvSpPr/>
          <p:nvPr userDrawn="1"/>
        </p:nvSpPr>
        <p:spPr>
          <a:xfrm>
            <a:off x="3934090" y="1570891"/>
            <a:ext cx="720089" cy="720089"/>
          </a:xfrm>
          <a:prstGeom prst="ellipse">
            <a:avLst/>
          </a:prstGeom>
          <a:solidFill>
            <a:srgbClr val="00A5D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Trebuchet MS"/>
              <a:ea typeface="+mn-ea"/>
              <a:cs typeface="+mn-cs"/>
              <a:sym typeface="Arial"/>
            </a:endParaRPr>
          </a:p>
        </p:txBody>
      </p:sp>
      <p:sp>
        <p:nvSpPr>
          <p:cNvPr id="120" name="Google Shape;2147;p205">
            <a:extLst>
              <a:ext uri="{FF2B5EF4-FFF2-40B4-BE49-F238E27FC236}">
                <a16:creationId xmlns:a16="http://schemas.microsoft.com/office/drawing/2014/main" id="{BFDE4ABF-29F3-45E8-8C14-CABF0C8D017E}"/>
              </a:ext>
            </a:extLst>
          </p:cNvPr>
          <p:cNvSpPr/>
          <p:nvPr userDrawn="1"/>
        </p:nvSpPr>
        <p:spPr>
          <a:xfrm>
            <a:off x="1539232" y="2571808"/>
            <a:ext cx="6698858" cy="763798"/>
          </a:xfrm>
          <a:prstGeom prst="rect">
            <a:avLst/>
          </a:prstGeom>
          <a:noFill/>
          <a:ln>
            <a:noFill/>
          </a:ln>
        </p:spPr>
        <p:txBody>
          <a:bodyPr spcFirstLastPara="1" wrap="square" lIns="0" tIns="0" rIns="0" bIns="0" anchor="t" anchorCtr="0">
            <a:noAutofit/>
          </a:bodyPr>
          <a:lstStyle/>
          <a:p>
            <a:pPr defTabSz="685800">
              <a:buClr>
                <a:srgbClr val="000000"/>
              </a:buClr>
              <a:buFont typeface="Arial"/>
              <a:buNone/>
            </a:pPr>
            <a:r>
              <a:rPr lang="es-CO" sz="2100" b="1" kern="0">
                <a:solidFill>
                  <a:srgbClr val="E18838"/>
                </a:solidFill>
                <a:ea typeface="Trebuchet MS"/>
                <a:cs typeface="Trebuchet MS"/>
                <a:sym typeface="Trebuchet MS"/>
              </a:rPr>
              <a:t>TAX</a:t>
            </a:r>
            <a:endParaRPr lang="es-CO" sz="2100" kern="0">
              <a:solidFill>
                <a:srgbClr val="E18838"/>
              </a:solidFill>
              <a:latin typeface="Arial"/>
              <a:cs typeface="Arial"/>
              <a:sym typeface="Arial"/>
            </a:endParaRPr>
          </a:p>
        </p:txBody>
      </p:sp>
      <p:cxnSp>
        <p:nvCxnSpPr>
          <p:cNvPr id="121" name="Conector recto 120">
            <a:extLst>
              <a:ext uri="{FF2B5EF4-FFF2-40B4-BE49-F238E27FC236}">
                <a16:creationId xmlns:a16="http://schemas.microsoft.com/office/drawing/2014/main" id="{CFB5BD9A-6BCA-4F89-B56C-1BB96C3A1E94}"/>
              </a:ext>
            </a:extLst>
          </p:cNvPr>
          <p:cNvCxnSpPr>
            <a:cxnSpLocks/>
          </p:cNvCxnSpPr>
          <p:nvPr userDrawn="1"/>
        </p:nvCxnSpPr>
        <p:spPr>
          <a:xfrm>
            <a:off x="1769312" y="2414097"/>
            <a:ext cx="1114425" cy="0"/>
          </a:xfrm>
          <a:prstGeom prst="line">
            <a:avLst/>
          </a:prstGeom>
          <a:noFill/>
          <a:ln w="6350" cap="flat" cmpd="sng" algn="ctr">
            <a:solidFill>
              <a:sysClr val="window" lastClr="FFFFFF">
                <a:lumMod val="75000"/>
              </a:sysClr>
            </a:solidFill>
            <a:prstDash val="solid"/>
            <a:miter lim="800000"/>
          </a:ln>
          <a:effectLst/>
        </p:spPr>
      </p:cxnSp>
      <p:cxnSp>
        <p:nvCxnSpPr>
          <p:cNvPr id="122" name="Conector recto 121">
            <a:extLst>
              <a:ext uri="{FF2B5EF4-FFF2-40B4-BE49-F238E27FC236}">
                <a16:creationId xmlns:a16="http://schemas.microsoft.com/office/drawing/2014/main" id="{16FFBC7A-7B0B-43A0-B81C-6F755158D3B1}"/>
              </a:ext>
            </a:extLst>
          </p:cNvPr>
          <p:cNvCxnSpPr/>
          <p:nvPr userDrawn="1"/>
        </p:nvCxnSpPr>
        <p:spPr>
          <a:xfrm>
            <a:off x="2883737" y="2414097"/>
            <a:ext cx="0" cy="622563"/>
          </a:xfrm>
          <a:prstGeom prst="line">
            <a:avLst/>
          </a:prstGeom>
          <a:noFill/>
          <a:ln w="6350" cap="flat" cmpd="sng" algn="ctr">
            <a:solidFill>
              <a:sysClr val="window" lastClr="FFFFFF">
                <a:lumMod val="75000"/>
              </a:sysClr>
            </a:solidFill>
            <a:prstDash val="solid"/>
            <a:miter lim="800000"/>
          </a:ln>
          <a:effectLst/>
        </p:spPr>
      </p:cxnSp>
      <p:cxnSp>
        <p:nvCxnSpPr>
          <p:cNvPr id="123" name="Conector recto 122">
            <a:extLst>
              <a:ext uri="{FF2B5EF4-FFF2-40B4-BE49-F238E27FC236}">
                <a16:creationId xmlns:a16="http://schemas.microsoft.com/office/drawing/2014/main" id="{FAEAF4F7-E544-40B0-977C-36ECCB2F8F98}"/>
              </a:ext>
            </a:extLst>
          </p:cNvPr>
          <p:cNvCxnSpPr>
            <a:cxnSpLocks/>
          </p:cNvCxnSpPr>
          <p:nvPr userDrawn="1"/>
        </p:nvCxnSpPr>
        <p:spPr>
          <a:xfrm flipH="1">
            <a:off x="1769312" y="3036660"/>
            <a:ext cx="1114425" cy="0"/>
          </a:xfrm>
          <a:prstGeom prst="line">
            <a:avLst/>
          </a:prstGeom>
          <a:noFill/>
          <a:ln w="6350" cap="flat" cmpd="sng" algn="ctr">
            <a:solidFill>
              <a:sysClr val="window" lastClr="FFFFFF">
                <a:lumMod val="75000"/>
              </a:sysClr>
            </a:solidFill>
            <a:prstDash val="solid"/>
            <a:miter lim="800000"/>
          </a:ln>
          <a:effectLst/>
        </p:spPr>
      </p:cxnSp>
      <p:cxnSp>
        <p:nvCxnSpPr>
          <p:cNvPr id="124" name="Conector recto 123">
            <a:extLst>
              <a:ext uri="{FF2B5EF4-FFF2-40B4-BE49-F238E27FC236}">
                <a16:creationId xmlns:a16="http://schemas.microsoft.com/office/drawing/2014/main" id="{9F3A4F8A-708B-4D38-BBB2-B1C20401367E}"/>
              </a:ext>
            </a:extLst>
          </p:cNvPr>
          <p:cNvCxnSpPr/>
          <p:nvPr userDrawn="1"/>
        </p:nvCxnSpPr>
        <p:spPr>
          <a:xfrm>
            <a:off x="2883737" y="2716743"/>
            <a:ext cx="1045845" cy="0"/>
          </a:xfrm>
          <a:prstGeom prst="line">
            <a:avLst/>
          </a:prstGeom>
          <a:noFill/>
          <a:ln w="6350" cap="flat" cmpd="sng" algn="ctr">
            <a:solidFill>
              <a:sysClr val="window" lastClr="FFFFFF">
                <a:lumMod val="75000"/>
              </a:sysClr>
            </a:solidFill>
            <a:prstDash val="solid"/>
            <a:miter lim="800000"/>
          </a:ln>
          <a:effectLst/>
        </p:spPr>
      </p:cxnSp>
      <p:sp>
        <p:nvSpPr>
          <p:cNvPr id="125" name="Elipse 124">
            <a:extLst>
              <a:ext uri="{FF2B5EF4-FFF2-40B4-BE49-F238E27FC236}">
                <a16:creationId xmlns:a16="http://schemas.microsoft.com/office/drawing/2014/main" id="{79DE11E1-DD9B-4338-8764-5E8958190A0C}"/>
              </a:ext>
            </a:extLst>
          </p:cNvPr>
          <p:cNvSpPr/>
          <p:nvPr userDrawn="1"/>
        </p:nvSpPr>
        <p:spPr>
          <a:xfrm>
            <a:off x="3934090" y="2333716"/>
            <a:ext cx="720089" cy="720089"/>
          </a:xfrm>
          <a:prstGeom prst="ellipse">
            <a:avLst/>
          </a:prstGeom>
          <a:solidFill>
            <a:srgbClr val="E18838"/>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Trebuchet MS"/>
              <a:ea typeface="+mn-ea"/>
              <a:cs typeface="+mn-cs"/>
              <a:sym typeface="Arial"/>
            </a:endParaRPr>
          </a:p>
        </p:txBody>
      </p:sp>
      <p:sp>
        <p:nvSpPr>
          <p:cNvPr id="126" name="Google Shape;2147;p205">
            <a:extLst>
              <a:ext uri="{FF2B5EF4-FFF2-40B4-BE49-F238E27FC236}">
                <a16:creationId xmlns:a16="http://schemas.microsoft.com/office/drawing/2014/main" id="{C1A5732A-4810-40D5-A215-5853ED1179E7}"/>
              </a:ext>
            </a:extLst>
          </p:cNvPr>
          <p:cNvSpPr/>
          <p:nvPr userDrawn="1"/>
        </p:nvSpPr>
        <p:spPr>
          <a:xfrm>
            <a:off x="1539232" y="3367901"/>
            <a:ext cx="6698858" cy="763798"/>
          </a:xfrm>
          <a:prstGeom prst="rect">
            <a:avLst/>
          </a:prstGeom>
          <a:noFill/>
          <a:ln>
            <a:noFill/>
          </a:ln>
        </p:spPr>
        <p:txBody>
          <a:bodyPr spcFirstLastPara="1" wrap="square" lIns="0" tIns="0" rIns="0" bIns="0" anchor="t" anchorCtr="0">
            <a:noAutofit/>
          </a:bodyPr>
          <a:lstStyle/>
          <a:p>
            <a:pPr defTabSz="685800">
              <a:buClr>
                <a:srgbClr val="000000"/>
              </a:buClr>
              <a:buFont typeface="Arial"/>
              <a:buNone/>
            </a:pPr>
            <a:r>
              <a:rPr lang="es-CO" sz="2100" b="1" kern="0">
                <a:solidFill>
                  <a:srgbClr val="657B90"/>
                </a:solidFill>
                <a:ea typeface="Trebuchet MS"/>
                <a:cs typeface="Trebuchet MS"/>
                <a:sym typeface="Trebuchet MS"/>
              </a:rPr>
              <a:t>LEGAL</a:t>
            </a:r>
            <a:endParaRPr lang="es-CO" sz="2100" kern="0">
              <a:solidFill>
                <a:srgbClr val="657B90"/>
              </a:solidFill>
              <a:latin typeface="Arial"/>
              <a:cs typeface="Arial"/>
              <a:sym typeface="Arial"/>
            </a:endParaRPr>
          </a:p>
        </p:txBody>
      </p:sp>
      <p:cxnSp>
        <p:nvCxnSpPr>
          <p:cNvPr id="127" name="Conector recto 126">
            <a:extLst>
              <a:ext uri="{FF2B5EF4-FFF2-40B4-BE49-F238E27FC236}">
                <a16:creationId xmlns:a16="http://schemas.microsoft.com/office/drawing/2014/main" id="{FC78D81D-C979-4937-91AA-09960A89A035}"/>
              </a:ext>
            </a:extLst>
          </p:cNvPr>
          <p:cNvCxnSpPr>
            <a:cxnSpLocks/>
          </p:cNvCxnSpPr>
          <p:nvPr userDrawn="1"/>
        </p:nvCxnSpPr>
        <p:spPr>
          <a:xfrm>
            <a:off x="1769312" y="3210190"/>
            <a:ext cx="1114425" cy="0"/>
          </a:xfrm>
          <a:prstGeom prst="line">
            <a:avLst/>
          </a:prstGeom>
          <a:noFill/>
          <a:ln w="6350" cap="flat" cmpd="sng" algn="ctr">
            <a:solidFill>
              <a:sysClr val="window" lastClr="FFFFFF">
                <a:lumMod val="75000"/>
              </a:sysClr>
            </a:solidFill>
            <a:prstDash val="solid"/>
            <a:miter lim="800000"/>
          </a:ln>
          <a:effectLst/>
        </p:spPr>
      </p:cxnSp>
      <p:cxnSp>
        <p:nvCxnSpPr>
          <p:cNvPr id="128" name="Conector recto 127">
            <a:extLst>
              <a:ext uri="{FF2B5EF4-FFF2-40B4-BE49-F238E27FC236}">
                <a16:creationId xmlns:a16="http://schemas.microsoft.com/office/drawing/2014/main" id="{486A0C7F-CACD-4A26-BD52-073DB76261FD}"/>
              </a:ext>
            </a:extLst>
          </p:cNvPr>
          <p:cNvCxnSpPr/>
          <p:nvPr userDrawn="1"/>
        </p:nvCxnSpPr>
        <p:spPr>
          <a:xfrm>
            <a:off x="2883737" y="3210190"/>
            <a:ext cx="0" cy="622563"/>
          </a:xfrm>
          <a:prstGeom prst="line">
            <a:avLst/>
          </a:prstGeom>
          <a:noFill/>
          <a:ln w="6350" cap="flat" cmpd="sng" algn="ctr">
            <a:solidFill>
              <a:sysClr val="window" lastClr="FFFFFF">
                <a:lumMod val="75000"/>
              </a:sysClr>
            </a:solidFill>
            <a:prstDash val="solid"/>
            <a:miter lim="800000"/>
          </a:ln>
          <a:effectLst/>
        </p:spPr>
      </p:cxnSp>
      <p:cxnSp>
        <p:nvCxnSpPr>
          <p:cNvPr id="129" name="Conector recto 128">
            <a:extLst>
              <a:ext uri="{FF2B5EF4-FFF2-40B4-BE49-F238E27FC236}">
                <a16:creationId xmlns:a16="http://schemas.microsoft.com/office/drawing/2014/main" id="{93A5A2DF-F09B-4610-997D-72CA439E5FFC}"/>
              </a:ext>
            </a:extLst>
          </p:cNvPr>
          <p:cNvCxnSpPr>
            <a:cxnSpLocks/>
          </p:cNvCxnSpPr>
          <p:nvPr userDrawn="1"/>
        </p:nvCxnSpPr>
        <p:spPr>
          <a:xfrm flipH="1">
            <a:off x="1769312" y="3832753"/>
            <a:ext cx="1114425" cy="0"/>
          </a:xfrm>
          <a:prstGeom prst="line">
            <a:avLst/>
          </a:prstGeom>
          <a:noFill/>
          <a:ln w="6350" cap="flat" cmpd="sng" algn="ctr">
            <a:solidFill>
              <a:sysClr val="window" lastClr="FFFFFF">
                <a:lumMod val="75000"/>
              </a:sysClr>
            </a:solidFill>
            <a:prstDash val="solid"/>
            <a:miter lim="800000"/>
          </a:ln>
          <a:effectLst/>
        </p:spPr>
      </p:cxnSp>
      <p:cxnSp>
        <p:nvCxnSpPr>
          <p:cNvPr id="130" name="Conector recto 129">
            <a:extLst>
              <a:ext uri="{FF2B5EF4-FFF2-40B4-BE49-F238E27FC236}">
                <a16:creationId xmlns:a16="http://schemas.microsoft.com/office/drawing/2014/main" id="{96A06D03-93D7-4F8C-90A0-8528029C23C1}"/>
              </a:ext>
            </a:extLst>
          </p:cNvPr>
          <p:cNvCxnSpPr/>
          <p:nvPr userDrawn="1"/>
        </p:nvCxnSpPr>
        <p:spPr>
          <a:xfrm>
            <a:off x="2883737" y="3512836"/>
            <a:ext cx="1045845" cy="0"/>
          </a:xfrm>
          <a:prstGeom prst="line">
            <a:avLst/>
          </a:prstGeom>
          <a:noFill/>
          <a:ln w="6350" cap="flat" cmpd="sng" algn="ctr">
            <a:solidFill>
              <a:sysClr val="window" lastClr="FFFFFF">
                <a:lumMod val="75000"/>
              </a:sysClr>
            </a:solidFill>
            <a:prstDash val="solid"/>
            <a:miter lim="800000"/>
          </a:ln>
          <a:effectLst/>
        </p:spPr>
      </p:cxnSp>
      <p:sp>
        <p:nvSpPr>
          <p:cNvPr id="131" name="Elipse 130">
            <a:extLst>
              <a:ext uri="{FF2B5EF4-FFF2-40B4-BE49-F238E27FC236}">
                <a16:creationId xmlns:a16="http://schemas.microsoft.com/office/drawing/2014/main" id="{32A8ECA3-EAD4-4328-8E62-A270E71453EC}"/>
              </a:ext>
            </a:extLst>
          </p:cNvPr>
          <p:cNvSpPr/>
          <p:nvPr userDrawn="1"/>
        </p:nvSpPr>
        <p:spPr>
          <a:xfrm>
            <a:off x="3934090" y="3129809"/>
            <a:ext cx="720089" cy="720089"/>
          </a:xfrm>
          <a:prstGeom prst="ellipse">
            <a:avLst/>
          </a:prstGeom>
          <a:solidFill>
            <a:srgbClr val="657B9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Trebuchet MS"/>
              <a:ea typeface="+mn-ea"/>
              <a:cs typeface="+mn-cs"/>
              <a:sym typeface="Arial"/>
            </a:endParaRPr>
          </a:p>
        </p:txBody>
      </p:sp>
      <p:sp>
        <p:nvSpPr>
          <p:cNvPr id="132" name="Google Shape;2147;p205">
            <a:extLst>
              <a:ext uri="{FF2B5EF4-FFF2-40B4-BE49-F238E27FC236}">
                <a16:creationId xmlns:a16="http://schemas.microsoft.com/office/drawing/2014/main" id="{7E6096E8-AA84-4C79-921C-1CA7FCA3E05B}"/>
              </a:ext>
            </a:extLst>
          </p:cNvPr>
          <p:cNvSpPr/>
          <p:nvPr userDrawn="1"/>
        </p:nvSpPr>
        <p:spPr>
          <a:xfrm>
            <a:off x="5123143" y="2233899"/>
            <a:ext cx="3647480" cy="763798"/>
          </a:xfrm>
          <a:prstGeom prst="rect">
            <a:avLst/>
          </a:prstGeom>
          <a:noFill/>
          <a:ln>
            <a:noFill/>
          </a:ln>
        </p:spPr>
        <p:txBody>
          <a:bodyPr spcFirstLastPara="1" wrap="square" lIns="0" tIns="0" rIns="0" bIns="0" anchor="t" anchorCtr="0">
            <a:noAutofit/>
          </a:bodyPr>
          <a:lstStyle/>
          <a:p>
            <a:pPr defTabSz="685800">
              <a:buClr>
                <a:srgbClr val="000000"/>
              </a:buClr>
              <a:buFont typeface="Arial"/>
              <a:buNone/>
            </a:pPr>
            <a:r>
              <a:rPr lang="es-ES" sz="2100" b="1" kern="0">
                <a:solidFill>
                  <a:srgbClr val="0D908B"/>
                </a:solidFill>
                <a:cs typeface="Arial"/>
                <a:sym typeface="Trebuchet MS"/>
              </a:rPr>
              <a:t>BSO</a:t>
            </a:r>
            <a:endParaRPr sz="2100" kern="0">
              <a:solidFill>
                <a:srgbClr val="0D908B"/>
              </a:solidFill>
              <a:cs typeface="Arial"/>
              <a:sym typeface="Arial"/>
            </a:endParaRPr>
          </a:p>
        </p:txBody>
      </p:sp>
      <p:cxnSp>
        <p:nvCxnSpPr>
          <p:cNvPr id="133" name="Conector recto 132">
            <a:extLst>
              <a:ext uri="{FF2B5EF4-FFF2-40B4-BE49-F238E27FC236}">
                <a16:creationId xmlns:a16="http://schemas.microsoft.com/office/drawing/2014/main" id="{87853FE5-874C-49FE-8DF5-2B8FE9907434}"/>
              </a:ext>
            </a:extLst>
          </p:cNvPr>
          <p:cNvCxnSpPr>
            <a:cxnSpLocks/>
          </p:cNvCxnSpPr>
          <p:nvPr userDrawn="1"/>
        </p:nvCxnSpPr>
        <p:spPr>
          <a:xfrm>
            <a:off x="5353223" y="2076188"/>
            <a:ext cx="1114425" cy="0"/>
          </a:xfrm>
          <a:prstGeom prst="line">
            <a:avLst/>
          </a:prstGeom>
          <a:noFill/>
          <a:ln w="6350" cap="flat" cmpd="sng" algn="ctr">
            <a:solidFill>
              <a:sysClr val="window" lastClr="FFFFFF">
                <a:lumMod val="75000"/>
              </a:sysClr>
            </a:solidFill>
            <a:prstDash val="solid"/>
            <a:miter lim="800000"/>
          </a:ln>
          <a:effectLst/>
        </p:spPr>
      </p:cxnSp>
      <p:cxnSp>
        <p:nvCxnSpPr>
          <p:cNvPr id="134" name="Conector recto 133">
            <a:extLst>
              <a:ext uri="{FF2B5EF4-FFF2-40B4-BE49-F238E27FC236}">
                <a16:creationId xmlns:a16="http://schemas.microsoft.com/office/drawing/2014/main" id="{13B1A6AC-DFFD-4547-A1A0-407040BA2D3E}"/>
              </a:ext>
            </a:extLst>
          </p:cNvPr>
          <p:cNvCxnSpPr/>
          <p:nvPr userDrawn="1"/>
        </p:nvCxnSpPr>
        <p:spPr>
          <a:xfrm>
            <a:off x="6467648" y="2076188"/>
            <a:ext cx="0" cy="622563"/>
          </a:xfrm>
          <a:prstGeom prst="line">
            <a:avLst/>
          </a:prstGeom>
          <a:noFill/>
          <a:ln w="6350" cap="flat" cmpd="sng" algn="ctr">
            <a:solidFill>
              <a:sysClr val="window" lastClr="FFFFFF">
                <a:lumMod val="75000"/>
              </a:sysClr>
            </a:solidFill>
            <a:prstDash val="solid"/>
            <a:miter lim="800000"/>
          </a:ln>
          <a:effectLst/>
        </p:spPr>
      </p:cxnSp>
      <p:cxnSp>
        <p:nvCxnSpPr>
          <p:cNvPr id="135" name="Conector recto 134">
            <a:extLst>
              <a:ext uri="{FF2B5EF4-FFF2-40B4-BE49-F238E27FC236}">
                <a16:creationId xmlns:a16="http://schemas.microsoft.com/office/drawing/2014/main" id="{532D2DC3-C639-4D6C-9D3B-50F56B7C8351}"/>
              </a:ext>
            </a:extLst>
          </p:cNvPr>
          <p:cNvCxnSpPr>
            <a:cxnSpLocks/>
          </p:cNvCxnSpPr>
          <p:nvPr userDrawn="1"/>
        </p:nvCxnSpPr>
        <p:spPr>
          <a:xfrm flipH="1">
            <a:off x="5353223" y="2698751"/>
            <a:ext cx="1114425" cy="0"/>
          </a:xfrm>
          <a:prstGeom prst="line">
            <a:avLst/>
          </a:prstGeom>
          <a:noFill/>
          <a:ln w="6350" cap="flat" cmpd="sng" algn="ctr">
            <a:solidFill>
              <a:sysClr val="window" lastClr="FFFFFF">
                <a:lumMod val="75000"/>
              </a:sysClr>
            </a:solidFill>
            <a:prstDash val="solid"/>
            <a:miter lim="800000"/>
          </a:ln>
          <a:effectLst/>
        </p:spPr>
      </p:cxnSp>
      <p:cxnSp>
        <p:nvCxnSpPr>
          <p:cNvPr id="136" name="Conector recto 135">
            <a:extLst>
              <a:ext uri="{FF2B5EF4-FFF2-40B4-BE49-F238E27FC236}">
                <a16:creationId xmlns:a16="http://schemas.microsoft.com/office/drawing/2014/main" id="{76B3EC0A-9F17-4370-8814-FAF41CC15AB3}"/>
              </a:ext>
            </a:extLst>
          </p:cNvPr>
          <p:cNvCxnSpPr/>
          <p:nvPr userDrawn="1"/>
        </p:nvCxnSpPr>
        <p:spPr>
          <a:xfrm>
            <a:off x="6467648" y="2378834"/>
            <a:ext cx="1045845" cy="0"/>
          </a:xfrm>
          <a:prstGeom prst="line">
            <a:avLst/>
          </a:prstGeom>
          <a:noFill/>
          <a:ln w="6350" cap="flat" cmpd="sng" algn="ctr">
            <a:solidFill>
              <a:sysClr val="window" lastClr="FFFFFF">
                <a:lumMod val="75000"/>
              </a:sysClr>
            </a:solidFill>
            <a:prstDash val="solid"/>
            <a:miter lim="800000"/>
          </a:ln>
          <a:effectLst/>
        </p:spPr>
      </p:cxnSp>
      <p:sp>
        <p:nvSpPr>
          <p:cNvPr id="137" name="Elipse 136">
            <a:extLst>
              <a:ext uri="{FF2B5EF4-FFF2-40B4-BE49-F238E27FC236}">
                <a16:creationId xmlns:a16="http://schemas.microsoft.com/office/drawing/2014/main" id="{9255DD37-B1D7-4E9B-825A-A158240D89A7}"/>
              </a:ext>
            </a:extLst>
          </p:cNvPr>
          <p:cNvSpPr/>
          <p:nvPr userDrawn="1"/>
        </p:nvSpPr>
        <p:spPr>
          <a:xfrm>
            <a:off x="7518001" y="1995807"/>
            <a:ext cx="720089" cy="720089"/>
          </a:xfrm>
          <a:prstGeom prst="ellipse">
            <a:avLst/>
          </a:prstGeom>
          <a:solidFill>
            <a:srgbClr val="0D908B"/>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Trebuchet MS"/>
              <a:ea typeface="+mn-ea"/>
              <a:cs typeface="+mn-cs"/>
              <a:sym typeface="Arial"/>
            </a:endParaRPr>
          </a:p>
        </p:txBody>
      </p:sp>
      <p:sp>
        <p:nvSpPr>
          <p:cNvPr id="138" name="Google Shape;2147;p205">
            <a:extLst>
              <a:ext uri="{FF2B5EF4-FFF2-40B4-BE49-F238E27FC236}">
                <a16:creationId xmlns:a16="http://schemas.microsoft.com/office/drawing/2014/main" id="{FE12F879-ECEB-44B2-BAB4-250A61C4F966}"/>
              </a:ext>
            </a:extLst>
          </p:cNvPr>
          <p:cNvSpPr/>
          <p:nvPr userDrawn="1"/>
        </p:nvSpPr>
        <p:spPr>
          <a:xfrm>
            <a:off x="5095335" y="2981148"/>
            <a:ext cx="3846295" cy="763798"/>
          </a:xfrm>
          <a:prstGeom prst="rect">
            <a:avLst/>
          </a:prstGeom>
          <a:noFill/>
          <a:ln>
            <a:noFill/>
          </a:ln>
        </p:spPr>
        <p:txBody>
          <a:bodyPr spcFirstLastPara="1" wrap="square" lIns="0" tIns="0" rIns="0" bIns="0" anchor="t" anchorCtr="0">
            <a:noAutofit/>
          </a:bodyPr>
          <a:lstStyle/>
          <a:p>
            <a:pPr defTabSz="685800">
              <a:buClr>
                <a:srgbClr val="000000"/>
              </a:buClr>
              <a:buFont typeface="Arial"/>
              <a:buNone/>
            </a:pPr>
            <a:r>
              <a:rPr lang="es-ES" sz="2100" b="1" kern="0">
                <a:solidFill>
                  <a:srgbClr val="98012E"/>
                </a:solidFill>
                <a:cs typeface="Arial"/>
                <a:sym typeface="Trebuchet MS"/>
              </a:rPr>
              <a:t>ADVISORY</a:t>
            </a:r>
            <a:endParaRPr lang="es-ES" sz="2100" kern="0">
              <a:solidFill>
                <a:srgbClr val="98012E"/>
              </a:solidFill>
              <a:cs typeface="Arial"/>
              <a:sym typeface="Arial"/>
            </a:endParaRPr>
          </a:p>
        </p:txBody>
      </p:sp>
      <p:cxnSp>
        <p:nvCxnSpPr>
          <p:cNvPr id="139" name="Conector recto 138">
            <a:extLst>
              <a:ext uri="{FF2B5EF4-FFF2-40B4-BE49-F238E27FC236}">
                <a16:creationId xmlns:a16="http://schemas.microsoft.com/office/drawing/2014/main" id="{67BC6FD1-ADFC-4043-B3CE-D228A067E23E}"/>
              </a:ext>
            </a:extLst>
          </p:cNvPr>
          <p:cNvCxnSpPr>
            <a:cxnSpLocks/>
          </p:cNvCxnSpPr>
          <p:nvPr userDrawn="1"/>
        </p:nvCxnSpPr>
        <p:spPr>
          <a:xfrm>
            <a:off x="5353223" y="2884611"/>
            <a:ext cx="1114425" cy="0"/>
          </a:xfrm>
          <a:prstGeom prst="line">
            <a:avLst/>
          </a:prstGeom>
          <a:noFill/>
          <a:ln w="6350" cap="flat" cmpd="sng" algn="ctr">
            <a:solidFill>
              <a:sysClr val="window" lastClr="FFFFFF">
                <a:lumMod val="75000"/>
              </a:sysClr>
            </a:solidFill>
            <a:prstDash val="solid"/>
            <a:miter lim="800000"/>
          </a:ln>
          <a:effectLst/>
        </p:spPr>
      </p:cxnSp>
      <p:cxnSp>
        <p:nvCxnSpPr>
          <p:cNvPr id="140" name="Conector recto 139">
            <a:extLst>
              <a:ext uri="{FF2B5EF4-FFF2-40B4-BE49-F238E27FC236}">
                <a16:creationId xmlns:a16="http://schemas.microsoft.com/office/drawing/2014/main" id="{EFBA1149-C62D-4D04-81A6-C3FA49D8A3BA}"/>
              </a:ext>
            </a:extLst>
          </p:cNvPr>
          <p:cNvCxnSpPr/>
          <p:nvPr userDrawn="1"/>
        </p:nvCxnSpPr>
        <p:spPr>
          <a:xfrm>
            <a:off x="6467648" y="2884611"/>
            <a:ext cx="0" cy="622563"/>
          </a:xfrm>
          <a:prstGeom prst="line">
            <a:avLst/>
          </a:prstGeom>
          <a:noFill/>
          <a:ln w="6350" cap="flat" cmpd="sng" algn="ctr">
            <a:solidFill>
              <a:sysClr val="window" lastClr="FFFFFF">
                <a:lumMod val="75000"/>
              </a:sysClr>
            </a:solidFill>
            <a:prstDash val="solid"/>
            <a:miter lim="800000"/>
          </a:ln>
          <a:effectLst/>
        </p:spPr>
      </p:cxnSp>
      <p:cxnSp>
        <p:nvCxnSpPr>
          <p:cNvPr id="141" name="Conector recto 140">
            <a:extLst>
              <a:ext uri="{FF2B5EF4-FFF2-40B4-BE49-F238E27FC236}">
                <a16:creationId xmlns:a16="http://schemas.microsoft.com/office/drawing/2014/main" id="{35CEC67B-6B8F-4DF3-83D7-31BD2A547392}"/>
              </a:ext>
            </a:extLst>
          </p:cNvPr>
          <p:cNvCxnSpPr>
            <a:cxnSpLocks/>
          </p:cNvCxnSpPr>
          <p:nvPr userDrawn="1"/>
        </p:nvCxnSpPr>
        <p:spPr>
          <a:xfrm flipH="1">
            <a:off x="5353223" y="3507174"/>
            <a:ext cx="1114425" cy="0"/>
          </a:xfrm>
          <a:prstGeom prst="line">
            <a:avLst/>
          </a:prstGeom>
          <a:noFill/>
          <a:ln w="6350" cap="flat" cmpd="sng" algn="ctr">
            <a:solidFill>
              <a:sysClr val="window" lastClr="FFFFFF">
                <a:lumMod val="75000"/>
              </a:sysClr>
            </a:solidFill>
            <a:prstDash val="solid"/>
            <a:miter lim="800000"/>
          </a:ln>
          <a:effectLst/>
        </p:spPr>
      </p:cxnSp>
      <p:cxnSp>
        <p:nvCxnSpPr>
          <p:cNvPr id="142" name="Conector recto 141">
            <a:extLst>
              <a:ext uri="{FF2B5EF4-FFF2-40B4-BE49-F238E27FC236}">
                <a16:creationId xmlns:a16="http://schemas.microsoft.com/office/drawing/2014/main" id="{4A1A8D95-4A20-4380-B8B1-F6EDD21BA7B1}"/>
              </a:ext>
            </a:extLst>
          </p:cNvPr>
          <p:cNvCxnSpPr/>
          <p:nvPr userDrawn="1"/>
        </p:nvCxnSpPr>
        <p:spPr>
          <a:xfrm>
            <a:off x="6467648" y="3187257"/>
            <a:ext cx="1045845" cy="0"/>
          </a:xfrm>
          <a:prstGeom prst="line">
            <a:avLst/>
          </a:prstGeom>
          <a:noFill/>
          <a:ln w="6350" cap="flat" cmpd="sng" algn="ctr">
            <a:solidFill>
              <a:sysClr val="window" lastClr="FFFFFF">
                <a:lumMod val="75000"/>
              </a:sysClr>
            </a:solidFill>
            <a:prstDash val="solid"/>
            <a:miter lim="800000"/>
          </a:ln>
          <a:effectLst/>
        </p:spPr>
      </p:cxnSp>
      <p:sp>
        <p:nvSpPr>
          <p:cNvPr id="143" name="Elipse 142">
            <a:extLst>
              <a:ext uri="{FF2B5EF4-FFF2-40B4-BE49-F238E27FC236}">
                <a16:creationId xmlns:a16="http://schemas.microsoft.com/office/drawing/2014/main" id="{EB860500-E073-4E36-A5BE-D0298488C127}"/>
              </a:ext>
            </a:extLst>
          </p:cNvPr>
          <p:cNvSpPr/>
          <p:nvPr userDrawn="1"/>
        </p:nvSpPr>
        <p:spPr>
          <a:xfrm>
            <a:off x="7518001" y="2804230"/>
            <a:ext cx="720089" cy="720089"/>
          </a:xfrm>
          <a:prstGeom prst="ellipse">
            <a:avLst/>
          </a:prstGeom>
          <a:solidFill>
            <a:srgbClr val="98012E"/>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s-CO" sz="1350" b="0" i="0" u="none" strike="noStrike" kern="0" cap="none" spc="0" normalizeH="0" baseline="0" noProof="0">
              <a:ln>
                <a:noFill/>
              </a:ln>
              <a:solidFill>
                <a:prstClr val="white"/>
              </a:solidFill>
              <a:effectLst/>
              <a:uLnTx/>
              <a:uFillTx/>
              <a:latin typeface="Trebuchet MS"/>
              <a:ea typeface="+mn-ea"/>
              <a:cs typeface="+mn-cs"/>
              <a:sym typeface="Arial"/>
            </a:endParaRPr>
          </a:p>
        </p:txBody>
      </p:sp>
      <p:pic>
        <p:nvPicPr>
          <p:cNvPr id="144" name="Gráfico 143" descr="Lupa">
            <a:extLst>
              <a:ext uri="{FF2B5EF4-FFF2-40B4-BE49-F238E27FC236}">
                <a16:creationId xmlns:a16="http://schemas.microsoft.com/office/drawing/2014/main" id="{9709592B-44FA-4027-83B7-E357874169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7208" y="1658281"/>
            <a:ext cx="481322" cy="481322"/>
          </a:xfrm>
          <a:prstGeom prst="rect">
            <a:avLst/>
          </a:prstGeom>
        </p:spPr>
      </p:pic>
      <p:pic>
        <p:nvPicPr>
          <p:cNvPr id="145" name="Gráfico 144" descr="Monedas">
            <a:extLst>
              <a:ext uri="{FF2B5EF4-FFF2-40B4-BE49-F238E27FC236}">
                <a16:creationId xmlns:a16="http://schemas.microsoft.com/office/drawing/2014/main" id="{9C7CBDA4-24B0-4B41-B1B2-25BE41A1D5D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4927" y="2444242"/>
            <a:ext cx="511211" cy="511211"/>
          </a:xfrm>
          <a:prstGeom prst="rect">
            <a:avLst/>
          </a:prstGeom>
        </p:spPr>
      </p:pic>
      <p:pic>
        <p:nvPicPr>
          <p:cNvPr id="146" name="Gráfico 145" descr="Tribunal">
            <a:extLst>
              <a:ext uri="{FF2B5EF4-FFF2-40B4-BE49-F238E27FC236}">
                <a16:creationId xmlns:a16="http://schemas.microsoft.com/office/drawing/2014/main" id="{DDD37F9D-D901-491B-AA48-6F4772E1CAE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33662" y="3176103"/>
            <a:ext cx="528356" cy="528356"/>
          </a:xfrm>
          <a:prstGeom prst="rect">
            <a:avLst/>
          </a:prstGeom>
        </p:spPr>
      </p:pic>
      <p:pic>
        <p:nvPicPr>
          <p:cNvPr id="147" name="Gráfico 146" descr="Grupo de hombres">
            <a:extLst>
              <a:ext uri="{FF2B5EF4-FFF2-40B4-BE49-F238E27FC236}">
                <a16:creationId xmlns:a16="http://schemas.microsoft.com/office/drawing/2014/main" id="{69D77378-9710-4C40-97EB-FF51D98B119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0077" y="2073101"/>
            <a:ext cx="498707" cy="498707"/>
          </a:xfrm>
          <a:prstGeom prst="rect">
            <a:avLst/>
          </a:prstGeom>
        </p:spPr>
      </p:pic>
      <p:pic>
        <p:nvPicPr>
          <p:cNvPr id="148" name="Gráfico 147" descr="Ojo">
            <a:extLst>
              <a:ext uri="{FF2B5EF4-FFF2-40B4-BE49-F238E27FC236}">
                <a16:creationId xmlns:a16="http://schemas.microsoft.com/office/drawing/2014/main" id="{68FAEE94-D95D-4D30-B782-15FE56C7056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11119" y="2898526"/>
            <a:ext cx="529132" cy="529132"/>
          </a:xfrm>
          <a:prstGeom prst="rect">
            <a:avLst/>
          </a:prstGeom>
        </p:spPr>
      </p:pic>
      <p:sp>
        <p:nvSpPr>
          <p:cNvPr id="149" name="Título 1">
            <a:extLst>
              <a:ext uri="{FF2B5EF4-FFF2-40B4-BE49-F238E27FC236}">
                <a16:creationId xmlns:a16="http://schemas.microsoft.com/office/drawing/2014/main" id="{9DE61A06-9B87-4FEF-A001-147EBC9A8D52}"/>
              </a:ext>
            </a:extLst>
          </p:cNvPr>
          <p:cNvSpPr>
            <a:spLocks noGrp="1"/>
          </p:cNvSpPr>
          <p:nvPr>
            <p:ph type="title"/>
          </p:nvPr>
        </p:nvSpPr>
        <p:spPr>
          <a:xfrm>
            <a:off x="323853" y="577850"/>
            <a:ext cx="8512172" cy="320088"/>
          </a:xfr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121589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image 50%">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4144962" cy="3006725"/>
          </a:xfrm>
          <a:prstGeom prst="rect">
            <a:avLst/>
          </a:prstGeom>
        </p:spPr>
        <p:txBody>
          <a:bodyPr lIns="0" tIns="0" rIns="0" bIns="0"/>
          <a:lstStyle>
            <a:lvl4pPr marL="536575" indent="-27305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6" hasCustomPrompt="1"/>
          </p:nvPr>
        </p:nvSpPr>
        <p:spPr>
          <a:xfrm>
            <a:off x="4684713" y="1376363"/>
            <a:ext cx="4151311" cy="3006725"/>
          </a:xfrm>
          <a:prstGeom prst="rect">
            <a:avLst/>
          </a:prstGeom>
          <a:solidFill>
            <a:schemeClr val="bg1">
              <a:lumMod val="95000"/>
            </a:schemeClr>
          </a:solidFill>
        </p:spPr>
        <p:txBody>
          <a:bodyPr bIns="468000" anchor="ctr" anchorCtr="0"/>
          <a:lstStyle>
            <a:lvl1pPr algn="ctr">
              <a:defRPr sz="1400"/>
            </a:lvl1pPr>
          </a:lstStyle>
          <a:p>
            <a:r>
              <a:rPr lang="en-GB"/>
              <a:t>CLICK TO ADD IMAGE</a:t>
            </a:r>
          </a:p>
        </p:txBody>
      </p:sp>
    </p:spTree>
    <p:extLst>
      <p:ext uri="{BB962C8B-B14F-4D97-AF65-F5344CB8AC3E}">
        <p14:creationId xmlns:p14="http://schemas.microsoft.com/office/powerpoint/2010/main" val="23868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7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8" y="1376363"/>
            <a:ext cx="2659062"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6" hasCustomPrompt="1"/>
          </p:nvPr>
        </p:nvSpPr>
        <p:spPr>
          <a:xfrm>
            <a:off x="3248025" y="1376363"/>
            <a:ext cx="5587999" cy="3006725"/>
          </a:xfrm>
          <a:prstGeom prst="rect">
            <a:avLst/>
          </a:prstGeom>
          <a:solidFill>
            <a:schemeClr val="bg1">
              <a:lumMod val="95000"/>
            </a:schemeClr>
          </a:solidFill>
        </p:spPr>
        <p:txBody>
          <a:bodyPr bIns="468000" anchor="ctr" anchorCtr="0"/>
          <a:lstStyle>
            <a:lvl1pPr algn="ctr">
              <a:defRPr sz="1400"/>
            </a:lvl1pPr>
          </a:lstStyle>
          <a:p>
            <a:r>
              <a:rPr lang="en-GB"/>
              <a:t>CLICK TO ADD IMAGE</a:t>
            </a:r>
          </a:p>
        </p:txBody>
      </p:sp>
    </p:spTree>
    <p:extLst>
      <p:ext uri="{BB962C8B-B14F-4D97-AF65-F5344CB8AC3E}">
        <p14:creationId xmlns:p14="http://schemas.microsoft.com/office/powerpoint/2010/main" val="352127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ing and Iimag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11" name="Picture Placeholder 10"/>
          <p:cNvSpPr>
            <a:spLocks noGrp="1"/>
          </p:cNvSpPr>
          <p:nvPr>
            <p:ph type="pic" sz="quarter" idx="16" hasCustomPrompt="1"/>
          </p:nvPr>
        </p:nvSpPr>
        <p:spPr>
          <a:xfrm>
            <a:off x="331789" y="1376363"/>
            <a:ext cx="8504236" cy="3006725"/>
          </a:xfrm>
          <a:prstGeom prst="rect">
            <a:avLst/>
          </a:prstGeom>
          <a:solidFill>
            <a:schemeClr val="bg1">
              <a:lumMod val="95000"/>
            </a:schemeClr>
          </a:solidFill>
        </p:spPr>
        <p:txBody>
          <a:bodyPr bIns="468000" anchor="ctr" anchorCtr="0"/>
          <a:lstStyle>
            <a:lvl1pPr algn="ctr">
              <a:defRPr sz="1400"/>
            </a:lvl1pPr>
          </a:lstStyle>
          <a:p>
            <a:r>
              <a:rPr lang="en-GB"/>
              <a:t>CLICK TO ADD IMAGE</a:t>
            </a:r>
          </a:p>
        </p:txBody>
      </p:sp>
    </p:spTree>
    <p:extLst>
      <p:ext uri="{BB962C8B-B14F-4D97-AF65-F5344CB8AC3E}">
        <p14:creationId xmlns:p14="http://schemas.microsoft.com/office/powerpoint/2010/main" val="331098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Text and visual elements">
    <p:spTree>
      <p:nvGrpSpPr>
        <p:cNvPr id="1" name=""/>
        <p:cNvGrpSpPr/>
        <p:nvPr/>
      </p:nvGrpSpPr>
      <p:grpSpPr>
        <a:xfrm>
          <a:off x="0" y="0"/>
          <a:ext cx="0" cy="0"/>
          <a:chOff x="0" y="0"/>
          <a:chExt cx="0" cy="0"/>
        </a:xfrm>
      </p:grpSpPr>
      <p:sp>
        <p:nvSpPr>
          <p:cNvPr id="5" name="Rectangle 4"/>
          <p:cNvSpPr/>
          <p:nvPr userDrawn="1"/>
        </p:nvSpPr>
        <p:spPr>
          <a:xfrm>
            <a:off x="6688961" y="1376363"/>
            <a:ext cx="2147064" cy="3006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7" y="1376363"/>
            <a:ext cx="6096823"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6" hasCustomPrompt="1"/>
          </p:nvPr>
        </p:nvSpPr>
        <p:spPr>
          <a:xfrm>
            <a:off x="6818664" y="1488265"/>
            <a:ext cx="1887659" cy="859344"/>
          </a:xfrm>
          <a:prstGeom prst="rect">
            <a:avLst/>
          </a:prstGeom>
        </p:spPr>
        <p:txBody>
          <a:bodyPr bIns="468000" anchor="ctr" anchorCtr="0"/>
          <a:lstStyle>
            <a:lvl1pPr algn="ctr">
              <a:defRPr sz="1200" b="0"/>
            </a:lvl1pPr>
          </a:lstStyle>
          <a:p>
            <a:r>
              <a:rPr lang="en-GB"/>
              <a:t>ADD IMAGE</a:t>
            </a:r>
          </a:p>
        </p:txBody>
      </p:sp>
      <p:sp>
        <p:nvSpPr>
          <p:cNvPr id="8" name="Picture Placeholder 10"/>
          <p:cNvSpPr>
            <a:spLocks noGrp="1"/>
          </p:cNvSpPr>
          <p:nvPr>
            <p:ph type="pic" sz="quarter" idx="17" hasCustomPrompt="1"/>
          </p:nvPr>
        </p:nvSpPr>
        <p:spPr>
          <a:xfrm>
            <a:off x="6818664" y="2454547"/>
            <a:ext cx="1887659" cy="859344"/>
          </a:xfrm>
          <a:prstGeom prst="rect">
            <a:avLst/>
          </a:prstGeom>
        </p:spPr>
        <p:txBody>
          <a:bodyPr bIns="468000" anchor="ctr" anchorCtr="0"/>
          <a:lstStyle>
            <a:lvl1pPr algn="ctr">
              <a:defRPr sz="1200" b="0"/>
            </a:lvl1pPr>
          </a:lstStyle>
          <a:p>
            <a:r>
              <a:rPr lang="en-GB"/>
              <a:t>ADD IMAGE</a:t>
            </a:r>
          </a:p>
        </p:txBody>
      </p:sp>
      <p:sp>
        <p:nvSpPr>
          <p:cNvPr id="10" name="Picture Placeholder 10"/>
          <p:cNvSpPr>
            <a:spLocks noGrp="1"/>
          </p:cNvSpPr>
          <p:nvPr>
            <p:ph type="pic" sz="quarter" idx="18" hasCustomPrompt="1"/>
          </p:nvPr>
        </p:nvSpPr>
        <p:spPr>
          <a:xfrm>
            <a:off x="6818664" y="3420829"/>
            <a:ext cx="1887659" cy="859344"/>
          </a:xfrm>
          <a:prstGeom prst="rect">
            <a:avLst/>
          </a:prstGeom>
        </p:spPr>
        <p:txBody>
          <a:bodyPr bIns="468000" anchor="ctr" anchorCtr="0"/>
          <a:lstStyle>
            <a:lvl1pPr algn="ctr">
              <a:defRPr sz="1200" b="0"/>
            </a:lvl1pPr>
          </a:lstStyle>
          <a:p>
            <a:r>
              <a:rPr lang="en-GB"/>
              <a:t>ADD IMAGE</a:t>
            </a:r>
          </a:p>
        </p:txBody>
      </p:sp>
    </p:spTree>
    <p:extLst>
      <p:ext uri="{BB962C8B-B14F-4D97-AF65-F5344CB8AC3E}">
        <p14:creationId xmlns:p14="http://schemas.microsoft.com/office/powerpoint/2010/main" val="40053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 Text and visual elements">
    <p:spTree>
      <p:nvGrpSpPr>
        <p:cNvPr id="1" name=""/>
        <p:cNvGrpSpPr/>
        <p:nvPr/>
      </p:nvGrpSpPr>
      <p:grpSpPr>
        <a:xfrm>
          <a:off x="0" y="0"/>
          <a:ext cx="0" cy="0"/>
          <a:chOff x="0" y="0"/>
          <a:chExt cx="0" cy="0"/>
        </a:xfrm>
      </p:grpSpPr>
      <p:sp>
        <p:nvSpPr>
          <p:cNvPr id="5" name="Rectangle 4"/>
          <p:cNvSpPr/>
          <p:nvPr userDrawn="1"/>
        </p:nvSpPr>
        <p:spPr>
          <a:xfrm>
            <a:off x="6688961" y="1376363"/>
            <a:ext cx="2147064" cy="3006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7" y="1376363"/>
            <a:ext cx="29520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6" hasCustomPrompt="1"/>
          </p:nvPr>
        </p:nvSpPr>
        <p:spPr>
          <a:xfrm>
            <a:off x="6818664" y="1488265"/>
            <a:ext cx="1887659" cy="859344"/>
          </a:xfrm>
          <a:prstGeom prst="rect">
            <a:avLst/>
          </a:prstGeom>
        </p:spPr>
        <p:txBody>
          <a:bodyPr bIns="468000" anchor="ctr" anchorCtr="0"/>
          <a:lstStyle>
            <a:lvl1pPr algn="ctr">
              <a:defRPr sz="1200" b="0"/>
            </a:lvl1pPr>
          </a:lstStyle>
          <a:p>
            <a:r>
              <a:rPr lang="en-GB"/>
              <a:t>ADD IMAGE</a:t>
            </a:r>
          </a:p>
        </p:txBody>
      </p:sp>
      <p:sp>
        <p:nvSpPr>
          <p:cNvPr id="8" name="Picture Placeholder 10"/>
          <p:cNvSpPr>
            <a:spLocks noGrp="1"/>
          </p:cNvSpPr>
          <p:nvPr>
            <p:ph type="pic" sz="quarter" idx="17" hasCustomPrompt="1"/>
          </p:nvPr>
        </p:nvSpPr>
        <p:spPr>
          <a:xfrm>
            <a:off x="6818664" y="2454547"/>
            <a:ext cx="1887659" cy="859344"/>
          </a:xfrm>
          <a:prstGeom prst="rect">
            <a:avLst/>
          </a:prstGeom>
        </p:spPr>
        <p:txBody>
          <a:bodyPr bIns="468000" anchor="ctr" anchorCtr="0"/>
          <a:lstStyle>
            <a:lvl1pPr algn="ctr">
              <a:defRPr sz="1200" b="0"/>
            </a:lvl1pPr>
          </a:lstStyle>
          <a:p>
            <a:r>
              <a:rPr lang="en-GB"/>
              <a:t>ADD IMAGE</a:t>
            </a:r>
          </a:p>
        </p:txBody>
      </p:sp>
      <p:sp>
        <p:nvSpPr>
          <p:cNvPr id="10" name="Picture Placeholder 10"/>
          <p:cNvSpPr>
            <a:spLocks noGrp="1"/>
          </p:cNvSpPr>
          <p:nvPr>
            <p:ph type="pic" sz="quarter" idx="18" hasCustomPrompt="1"/>
          </p:nvPr>
        </p:nvSpPr>
        <p:spPr>
          <a:xfrm>
            <a:off x="6818664" y="3420829"/>
            <a:ext cx="1887659" cy="859344"/>
          </a:xfrm>
          <a:prstGeom prst="rect">
            <a:avLst/>
          </a:prstGeom>
        </p:spPr>
        <p:txBody>
          <a:bodyPr bIns="468000" anchor="ctr" anchorCtr="0"/>
          <a:lstStyle>
            <a:lvl1pPr algn="ctr">
              <a:defRPr sz="1200" b="0"/>
            </a:lvl1pPr>
          </a:lstStyle>
          <a:p>
            <a:r>
              <a:rPr lang="en-GB"/>
              <a:t>ADD IMAGE</a:t>
            </a:r>
          </a:p>
        </p:txBody>
      </p:sp>
      <p:sp>
        <p:nvSpPr>
          <p:cNvPr id="7" name="Text Placeholder 6"/>
          <p:cNvSpPr>
            <a:spLocks noGrp="1"/>
          </p:cNvSpPr>
          <p:nvPr>
            <p:ph type="body" sz="quarter" idx="19" hasCustomPrompt="1"/>
          </p:nvPr>
        </p:nvSpPr>
        <p:spPr>
          <a:xfrm>
            <a:off x="3476610" y="1376363"/>
            <a:ext cx="29520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496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chart 2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5581650"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6" hasCustomPrompt="1"/>
          </p:nvPr>
        </p:nvSpPr>
        <p:spPr>
          <a:xfrm>
            <a:off x="6173788" y="1376363"/>
            <a:ext cx="2662237" cy="3006725"/>
          </a:xfrm>
          <a:prstGeom prst="rect">
            <a:avLst/>
          </a:prstGeom>
        </p:spPr>
        <p:txBody>
          <a:bodyPr tIns="0" bIns="432000" anchor="ctr" anchorCtr="0"/>
          <a:lstStyle>
            <a:lvl1pPr algn="ctr">
              <a:defRPr sz="1400" b="0"/>
            </a:lvl1pPr>
          </a:lstStyle>
          <a:p>
            <a:r>
              <a:rPr lang="en-GB"/>
              <a:t>CLICK TO ADD CHART</a:t>
            </a:r>
          </a:p>
        </p:txBody>
      </p:sp>
      <p:sp>
        <p:nvSpPr>
          <p:cNvPr id="7" name="Text Placeholder 6"/>
          <p:cNvSpPr>
            <a:spLocks noGrp="1"/>
          </p:cNvSpPr>
          <p:nvPr>
            <p:ph type="body" sz="quarter" idx="17" hasCustomPrompt="1"/>
          </p:nvPr>
        </p:nvSpPr>
        <p:spPr>
          <a:xfrm>
            <a:off x="6173788" y="1376363"/>
            <a:ext cx="2662237" cy="276999"/>
          </a:xfrm>
          <a:prstGeom prst="rect">
            <a:avLst/>
          </a:prstGeom>
        </p:spPr>
        <p:txBody>
          <a:bodyPr lIns="0" tIns="0" rIns="0" bIns="0">
            <a:spAutoFit/>
          </a:bodyPr>
          <a:lstStyle>
            <a:lvl1pPr>
              <a:defRPr b="0"/>
            </a:lvl1pPr>
          </a:lstStyle>
          <a:p>
            <a:pPr lvl="0"/>
            <a:r>
              <a:rPr lang="en-US"/>
              <a:t>Click to edit chart title</a:t>
            </a:r>
          </a:p>
        </p:txBody>
      </p:sp>
    </p:spTree>
    <p:extLst>
      <p:ext uri="{BB962C8B-B14F-4D97-AF65-F5344CB8AC3E}">
        <p14:creationId xmlns:p14="http://schemas.microsoft.com/office/powerpoint/2010/main" val="406472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nd chart 50%">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4144962"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6" hasCustomPrompt="1"/>
          </p:nvPr>
        </p:nvSpPr>
        <p:spPr>
          <a:xfrm>
            <a:off x="4684714" y="1376363"/>
            <a:ext cx="4151312" cy="3006725"/>
          </a:xfrm>
          <a:prstGeom prst="rect">
            <a:avLst/>
          </a:prstGeom>
        </p:spPr>
        <p:txBody>
          <a:bodyPr tIns="0" bIns="432000" anchor="ctr" anchorCtr="0"/>
          <a:lstStyle>
            <a:lvl1pPr algn="ctr">
              <a:defRPr sz="1400" b="0"/>
            </a:lvl1pPr>
          </a:lstStyle>
          <a:p>
            <a:r>
              <a:rPr lang="en-GB"/>
              <a:t>CLICK TO ADD CHART</a:t>
            </a:r>
          </a:p>
        </p:txBody>
      </p:sp>
      <p:sp>
        <p:nvSpPr>
          <p:cNvPr id="7" name="Text Placeholder 6"/>
          <p:cNvSpPr>
            <a:spLocks noGrp="1"/>
          </p:cNvSpPr>
          <p:nvPr>
            <p:ph type="body" sz="quarter" idx="17" hasCustomPrompt="1"/>
          </p:nvPr>
        </p:nvSpPr>
        <p:spPr>
          <a:xfrm>
            <a:off x="4684714" y="1376363"/>
            <a:ext cx="4151312" cy="276999"/>
          </a:xfrm>
          <a:prstGeom prst="rect">
            <a:avLst/>
          </a:prstGeom>
        </p:spPr>
        <p:txBody>
          <a:bodyPr wrap="square" lIns="0" tIns="0" rIns="0" bIns="0">
            <a:spAutoFit/>
          </a:bodyPr>
          <a:lstStyle>
            <a:lvl1pPr>
              <a:defRPr b="0"/>
            </a:lvl1pPr>
          </a:lstStyle>
          <a:p>
            <a:pPr lvl="0"/>
            <a:r>
              <a:rPr lang="en-US"/>
              <a:t>Click to edit chart title</a:t>
            </a:r>
          </a:p>
        </p:txBody>
      </p:sp>
    </p:spTree>
    <p:extLst>
      <p:ext uri="{BB962C8B-B14F-4D97-AF65-F5344CB8AC3E}">
        <p14:creationId xmlns:p14="http://schemas.microsoft.com/office/powerpoint/2010/main" val="166199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chart 7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8" y="1376363"/>
            <a:ext cx="2659062"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6" hasCustomPrompt="1"/>
          </p:nvPr>
        </p:nvSpPr>
        <p:spPr>
          <a:xfrm>
            <a:off x="3248025" y="1376363"/>
            <a:ext cx="5588001" cy="3006725"/>
          </a:xfrm>
          <a:prstGeom prst="rect">
            <a:avLst/>
          </a:prstGeom>
        </p:spPr>
        <p:txBody>
          <a:bodyPr tIns="0" bIns="432000" anchor="ctr" anchorCtr="0"/>
          <a:lstStyle>
            <a:lvl1pPr algn="ctr">
              <a:defRPr sz="1400" b="0"/>
            </a:lvl1pPr>
          </a:lstStyle>
          <a:p>
            <a:r>
              <a:rPr lang="en-GB"/>
              <a:t>CLICK TO ADD CHART</a:t>
            </a:r>
          </a:p>
        </p:txBody>
      </p:sp>
      <p:sp>
        <p:nvSpPr>
          <p:cNvPr id="7" name="Text Placeholder 6"/>
          <p:cNvSpPr>
            <a:spLocks noGrp="1"/>
          </p:cNvSpPr>
          <p:nvPr>
            <p:ph type="body" sz="quarter" idx="17" hasCustomPrompt="1"/>
          </p:nvPr>
        </p:nvSpPr>
        <p:spPr>
          <a:xfrm>
            <a:off x="3248025" y="1376363"/>
            <a:ext cx="5588001" cy="276999"/>
          </a:xfrm>
          <a:prstGeom prst="rect">
            <a:avLst/>
          </a:prstGeom>
        </p:spPr>
        <p:txBody>
          <a:bodyPr wrap="square" lIns="0" tIns="0" rIns="0" bIns="0">
            <a:spAutoFit/>
          </a:bodyPr>
          <a:lstStyle>
            <a:lvl1pPr>
              <a:defRPr b="0"/>
            </a:lvl1pPr>
          </a:lstStyle>
          <a:p>
            <a:pPr lvl="0"/>
            <a:r>
              <a:rPr lang="en-US"/>
              <a:t>Click to edit chart title</a:t>
            </a:r>
          </a:p>
        </p:txBody>
      </p:sp>
    </p:spTree>
    <p:extLst>
      <p:ext uri="{BB962C8B-B14F-4D97-AF65-F5344CB8AC3E}">
        <p14:creationId xmlns:p14="http://schemas.microsoft.com/office/powerpoint/2010/main" val="244667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ing and Chart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5" name="Chart Placeholder 4"/>
          <p:cNvSpPr>
            <a:spLocks noGrp="1"/>
          </p:cNvSpPr>
          <p:nvPr>
            <p:ph type="chart" sz="quarter" idx="16" hasCustomPrompt="1"/>
          </p:nvPr>
        </p:nvSpPr>
        <p:spPr>
          <a:xfrm>
            <a:off x="331789" y="1376363"/>
            <a:ext cx="8504238" cy="3006725"/>
          </a:xfrm>
          <a:prstGeom prst="rect">
            <a:avLst/>
          </a:prstGeom>
        </p:spPr>
        <p:txBody>
          <a:bodyPr tIns="0" bIns="432000" anchor="ctr" anchorCtr="0"/>
          <a:lstStyle>
            <a:lvl1pPr algn="ctr">
              <a:defRPr sz="1400" b="0"/>
            </a:lvl1pPr>
          </a:lstStyle>
          <a:p>
            <a:r>
              <a:rPr lang="en-GB"/>
              <a:t>CLICK TO ADD CHART</a:t>
            </a:r>
          </a:p>
        </p:txBody>
      </p:sp>
      <p:sp>
        <p:nvSpPr>
          <p:cNvPr id="7" name="Text Placeholder 6"/>
          <p:cNvSpPr>
            <a:spLocks noGrp="1"/>
          </p:cNvSpPr>
          <p:nvPr>
            <p:ph type="body" sz="quarter" idx="17" hasCustomPrompt="1"/>
          </p:nvPr>
        </p:nvSpPr>
        <p:spPr>
          <a:xfrm>
            <a:off x="331789" y="1376363"/>
            <a:ext cx="8504238" cy="276999"/>
          </a:xfrm>
          <a:prstGeom prst="rect">
            <a:avLst/>
          </a:prstGeom>
        </p:spPr>
        <p:txBody>
          <a:bodyPr wrap="square" lIns="0" tIns="0" rIns="0" bIns="0">
            <a:spAutoFit/>
          </a:bodyPr>
          <a:lstStyle>
            <a:lvl1pPr>
              <a:defRPr b="0"/>
            </a:lvl1pPr>
          </a:lstStyle>
          <a:p>
            <a:pPr lvl="0"/>
            <a:r>
              <a:rPr lang="en-US"/>
              <a:t>Click to edit chart title</a:t>
            </a:r>
          </a:p>
        </p:txBody>
      </p:sp>
    </p:spTree>
    <p:extLst>
      <p:ext uri="{BB962C8B-B14F-4D97-AF65-F5344CB8AC3E}">
        <p14:creationId xmlns:p14="http://schemas.microsoft.com/office/powerpoint/2010/main" val="16372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SmartArt 2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5581650"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martArt Placeholder 5"/>
          <p:cNvSpPr>
            <a:spLocks noGrp="1"/>
          </p:cNvSpPr>
          <p:nvPr>
            <p:ph type="dgm" sz="quarter" idx="16"/>
          </p:nvPr>
        </p:nvSpPr>
        <p:spPr>
          <a:xfrm>
            <a:off x="6173787" y="1376363"/>
            <a:ext cx="2662237" cy="3006725"/>
          </a:xfrm>
          <a:prstGeom prst="rect">
            <a:avLst/>
          </a:prstGeom>
        </p:spPr>
        <p:txBody>
          <a:bodyPr/>
          <a:lstStyle>
            <a:lvl1pPr algn="ctr">
              <a:defRPr sz="1400" b="0"/>
            </a:lvl1pPr>
          </a:lstStyle>
          <a:p>
            <a:endParaRPr lang="en-GB"/>
          </a:p>
        </p:txBody>
      </p:sp>
    </p:spTree>
    <p:extLst>
      <p:ext uri="{BB962C8B-B14F-4D97-AF65-F5344CB8AC3E}">
        <p14:creationId xmlns:p14="http://schemas.microsoft.com/office/powerpoint/2010/main" val="207989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9" name="Rectángulo 78">
            <a:extLst>
              <a:ext uri="{FF2B5EF4-FFF2-40B4-BE49-F238E27FC236}">
                <a16:creationId xmlns:a16="http://schemas.microsoft.com/office/drawing/2014/main" id="{9375FD6E-4BFC-40C0-8F48-84BEE5DA0719}"/>
              </a:ext>
            </a:extLst>
          </p:cNvPr>
          <p:cNvSpPr/>
          <p:nvPr userDrawn="1"/>
        </p:nvSpPr>
        <p:spPr>
          <a:xfrm>
            <a:off x="0" y="-18339"/>
            <a:ext cx="9144000" cy="5161839"/>
          </a:xfrm>
          <a:prstGeom prst="rect">
            <a:avLst/>
          </a:prstGeom>
          <a:solidFill>
            <a:srgbClr val="42424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400" b="1" i="0" u="none" strike="noStrike" kern="0" cap="none" spc="0" normalizeH="0" baseline="0" noProof="0">
              <a:ln>
                <a:noFill/>
              </a:ln>
              <a:solidFill>
                <a:prstClr val="white"/>
              </a:solidFill>
              <a:effectLst/>
              <a:uLnTx/>
              <a:uFillTx/>
              <a:latin typeface="Trebuchet MS"/>
              <a:ea typeface="+mn-ea"/>
              <a:cs typeface="+mn-cs"/>
            </a:endParaRPr>
          </a:p>
        </p:txBody>
      </p:sp>
      <p:sp>
        <p:nvSpPr>
          <p:cNvPr id="80" name="CuadroTexto 79">
            <a:extLst>
              <a:ext uri="{FF2B5EF4-FFF2-40B4-BE49-F238E27FC236}">
                <a16:creationId xmlns:a16="http://schemas.microsoft.com/office/drawing/2014/main" id="{2450F893-6BCA-4409-AEC7-FABDAAA6420A}"/>
              </a:ext>
            </a:extLst>
          </p:cNvPr>
          <p:cNvSpPr txBox="1"/>
          <p:nvPr userDrawn="1"/>
        </p:nvSpPr>
        <p:spPr>
          <a:xfrm>
            <a:off x="383496" y="483874"/>
            <a:ext cx="7062093" cy="492443"/>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sz="2600" b="1" i="0" u="none" strike="noStrike" kern="0" cap="none" spc="0" normalizeH="0" baseline="0" noProof="0">
                <a:ln>
                  <a:noFill/>
                </a:ln>
                <a:solidFill>
                  <a:prstClr val="white"/>
                </a:solidFill>
                <a:effectLst/>
                <a:uLnTx/>
                <a:uFillTx/>
              </a:rPr>
              <a:t>PROGRAMA GLOBAL DE INDUSTRIAS</a:t>
            </a:r>
            <a:endParaRPr kumimoji="0" lang="es-CO" sz="2600" b="1" i="0" u="none" strike="noStrike" kern="0" cap="none" spc="0" normalizeH="0" baseline="0" noProof="0">
              <a:ln>
                <a:noFill/>
              </a:ln>
              <a:solidFill>
                <a:prstClr val="white"/>
              </a:solidFill>
              <a:effectLst/>
              <a:uLnTx/>
              <a:uFillTx/>
            </a:endParaRPr>
          </a:p>
        </p:txBody>
      </p:sp>
      <p:grpSp>
        <p:nvGrpSpPr>
          <p:cNvPr id="81" name="Grupo 80">
            <a:extLst>
              <a:ext uri="{FF2B5EF4-FFF2-40B4-BE49-F238E27FC236}">
                <a16:creationId xmlns:a16="http://schemas.microsoft.com/office/drawing/2014/main" id="{FD980BF4-A55B-4C25-A108-3B9B4CAF26FD}"/>
              </a:ext>
            </a:extLst>
          </p:cNvPr>
          <p:cNvGrpSpPr/>
          <p:nvPr userDrawn="1"/>
        </p:nvGrpSpPr>
        <p:grpSpPr>
          <a:xfrm>
            <a:off x="912850" y="1236654"/>
            <a:ext cx="7051818" cy="3405599"/>
            <a:chOff x="695092" y="813962"/>
            <a:chExt cx="7671016" cy="3704634"/>
          </a:xfrm>
        </p:grpSpPr>
        <p:grpSp>
          <p:nvGrpSpPr>
            <p:cNvPr id="82" name="Grupo 81">
              <a:extLst>
                <a:ext uri="{FF2B5EF4-FFF2-40B4-BE49-F238E27FC236}">
                  <a16:creationId xmlns:a16="http://schemas.microsoft.com/office/drawing/2014/main" id="{1D3CD1F9-E90D-4674-B258-FB0A4EBBE0E8}"/>
                </a:ext>
              </a:extLst>
            </p:cNvPr>
            <p:cNvGrpSpPr/>
            <p:nvPr/>
          </p:nvGrpSpPr>
          <p:grpSpPr>
            <a:xfrm>
              <a:off x="2807149" y="1039578"/>
              <a:ext cx="546772" cy="553435"/>
              <a:chOff x="2151067" y="2811620"/>
              <a:chExt cx="1007727" cy="1007727"/>
            </a:xfrm>
            <a:solidFill>
              <a:srgbClr val="00A5DF"/>
            </a:solidFill>
          </p:grpSpPr>
          <p:sp>
            <p:nvSpPr>
              <p:cNvPr id="155" name="Elipse 154">
                <a:extLst>
                  <a:ext uri="{FF2B5EF4-FFF2-40B4-BE49-F238E27FC236}">
                    <a16:creationId xmlns:a16="http://schemas.microsoft.com/office/drawing/2014/main" id="{A4CBF99A-95B1-47FA-8D59-56D022FC68D6}"/>
                  </a:ext>
                </a:extLst>
              </p:cNvPr>
              <p:cNvSpPr/>
              <p:nvPr/>
            </p:nvSpPr>
            <p:spPr>
              <a:xfrm>
                <a:off x="2151067" y="2811620"/>
                <a:ext cx="1007727" cy="1007727"/>
              </a:xfrm>
              <a:prstGeom prst="ellipse">
                <a:avLst/>
              </a:prstGeom>
              <a:grp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56" name="Gráfico 155" descr="Internet">
                <a:extLst>
                  <a:ext uri="{FF2B5EF4-FFF2-40B4-BE49-F238E27FC236}">
                    <a16:creationId xmlns:a16="http://schemas.microsoft.com/office/drawing/2014/main" id="{60DE056D-DFA8-45A2-8900-44620356F3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08146" y="2939650"/>
                <a:ext cx="728266" cy="728266"/>
              </a:xfrm>
              <a:prstGeom prst="rect">
                <a:avLst/>
              </a:prstGeom>
            </p:spPr>
          </p:pic>
        </p:grpSp>
        <p:sp>
          <p:nvSpPr>
            <p:cNvPr id="83" name="Rectángulo 82">
              <a:extLst>
                <a:ext uri="{FF2B5EF4-FFF2-40B4-BE49-F238E27FC236}">
                  <a16:creationId xmlns:a16="http://schemas.microsoft.com/office/drawing/2014/main" id="{9C6D3F73-CE7A-4A82-80D7-8DBACD8E12F2}"/>
                </a:ext>
              </a:extLst>
            </p:cNvPr>
            <p:cNvSpPr/>
            <p:nvPr/>
          </p:nvSpPr>
          <p:spPr>
            <a:xfrm>
              <a:off x="842008" y="989251"/>
              <a:ext cx="1946033" cy="703083"/>
            </a:xfrm>
            <a:prstGeom prst="rect">
              <a:avLst/>
            </a:prstGeom>
          </p:spPr>
          <p:txBody>
            <a:bodyPr wrap="square">
              <a:spAutoFit/>
            </a:bodyPr>
            <a:lstStyle/>
            <a:p>
              <a:pPr defTabSz="1219170">
                <a:buClr>
                  <a:srgbClr val="FFFFFF"/>
                </a:buClr>
                <a:buSzPts val="900"/>
              </a:pPr>
              <a:r>
                <a:rPr lang="es-CO" sz="1200" b="1" kern="0" err="1">
                  <a:solidFill>
                    <a:srgbClr val="FFFFFF"/>
                  </a:solidFill>
                  <a:ea typeface="Trebuchet MS"/>
                  <a:cs typeface="Trebuchet MS"/>
                  <a:sym typeface="Trebuchet MS"/>
                </a:rPr>
                <a:t>Tecnología</a:t>
              </a:r>
              <a:r>
                <a:rPr lang="es-CO" sz="1200" b="1" kern="0">
                  <a:solidFill>
                    <a:srgbClr val="FFFFFF"/>
                  </a:solidFill>
                  <a:ea typeface="Trebuchet MS"/>
                  <a:cs typeface="Trebuchet MS"/>
                  <a:sym typeface="Trebuchet MS"/>
                </a:rPr>
                <a:t>, ciencias, medios y telecomunicaciones</a:t>
              </a:r>
              <a:endParaRPr lang="es-CO" sz="1200" kern="0">
                <a:solidFill>
                  <a:srgbClr val="000000"/>
                </a:solidFill>
                <a:latin typeface="Arial"/>
                <a:cs typeface="Arial"/>
                <a:sym typeface="Arial"/>
              </a:endParaRPr>
            </a:p>
          </p:txBody>
        </p:sp>
        <p:sp>
          <p:nvSpPr>
            <p:cNvPr id="84" name="Rectángulo 83">
              <a:extLst>
                <a:ext uri="{FF2B5EF4-FFF2-40B4-BE49-F238E27FC236}">
                  <a16:creationId xmlns:a16="http://schemas.microsoft.com/office/drawing/2014/main" id="{F66786EA-57CC-415D-AAD8-94D88E1765B6}"/>
                </a:ext>
              </a:extLst>
            </p:cNvPr>
            <p:cNvSpPr/>
            <p:nvPr/>
          </p:nvSpPr>
          <p:spPr>
            <a:xfrm>
              <a:off x="889328" y="2946111"/>
              <a:ext cx="1684417" cy="502202"/>
            </a:xfrm>
            <a:prstGeom prst="rect">
              <a:avLst/>
            </a:prstGeom>
          </p:spPr>
          <p:txBody>
            <a:bodyPr wrap="square">
              <a:spAutoFit/>
            </a:bodyPr>
            <a:lstStyle/>
            <a:p>
              <a:pPr defTabSz="1219170">
                <a:buClr>
                  <a:srgbClr val="FFFFFF"/>
                </a:buClr>
                <a:buSzPts val="900"/>
              </a:pPr>
              <a:r>
                <a:rPr lang="es-CO" sz="1200" b="1" kern="0">
                  <a:solidFill>
                    <a:srgbClr val="FFFFFF"/>
                  </a:solidFill>
                  <a:ea typeface="Trebuchet MS"/>
                  <a:cs typeface="Trebuchet MS"/>
                  <a:sym typeface="Trebuchet MS"/>
                </a:rPr>
                <a:t>Servicios Financieros</a:t>
              </a:r>
              <a:endParaRPr lang="es-CO" sz="1200" kern="0">
                <a:solidFill>
                  <a:srgbClr val="000000"/>
                </a:solidFill>
                <a:latin typeface="Arial"/>
                <a:cs typeface="Arial"/>
                <a:sym typeface="Arial"/>
              </a:endParaRPr>
            </a:p>
          </p:txBody>
        </p:sp>
        <p:sp>
          <p:nvSpPr>
            <p:cNvPr id="85" name="Rectángulo 84">
              <a:extLst>
                <a:ext uri="{FF2B5EF4-FFF2-40B4-BE49-F238E27FC236}">
                  <a16:creationId xmlns:a16="http://schemas.microsoft.com/office/drawing/2014/main" id="{D61C8904-5206-4F2E-BB56-3763E40E8C19}"/>
                </a:ext>
              </a:extLst>
            </p:cNvPr>
            <p:cNvSpPr/>
            <p:nvPr/>
          </p:nvSpPr>
          <p:spPr>
            <a:xfrm>
              <a:off x="1301908" y="3918612"/>
              <a:ext cx="1150424" cy="502202"/>
            </a:xfrm>
            <a:prstGeom prst="rect">
              <a:avLst/>
            </a:prstGeom>
          </p:spPr>
          <p:txBody>
            <a:bodyPr wrap="square">
              <a:spAutoFit/>
            </a:bodyPr>
            <a:lstStyle/>
            <a:p>
              <a:pPr defTabSz="1219170">
                <a:buClr>
                  <a:srgbClr val="FFFFFF"/>
                </a:buClr>
                <a:buSzPts val="1000"/>
              </a:pPr>
              <a:r>
                <a:rPr lang="es-CO" sz="1200" b="1" kern="0">
                  <a:solidFill>
                    <a:srgbClr val="FFFFFF"/>
                  </a:solidFill>
                  <a:ea typeface="Trebuchet MS"/>
                  <a:cs typeface="Trebuchet MS"/>
                  <a:sym typeface="Trebuchet MS"/>
                </a:rPr>
                <a:t>Sector Público</a:t>
              </a:r>
              <a:endParaRPr lang="es-CO" sz="1200" kern="0">
                <a:solidFill>
                  <a:srgbClr val="000000"/>
                </a:solidFill>
                <a:latin typeface="Arial"/>
                <a:cs typeface="Arial"/>
                <a:sym typeface="Arial"/>
              </a:endParaRPr>
            </a:p>
          </p:txBody>
        </p:sp>
        <p:sp>
          <p:nvSpPr>
            <p:cNvPr id="86" name="Rectángulo 85">
              <a:extLst>
                <a:ext uri="{FF2B5EF4-FFF2-40B4-BE49-F238E27FC236}">
                  <a16:creationId xmlns:a16="http://schemas.microsoft.com/office/drawing/2014/main" id="{AABD1F0E-804C-44CF-AF74-AE1D73295CCF}"/>
                </a:ext>
              </a:extLst>
            </p:cNvPr>
            <p:cNvSpPr/>
            <p:nvPr/>
          </p:nvSpPr>
          <p:spPr>
            <a:xfrm>
              <a:off x="695092" y="1891652"/>
              <a:ext cx="1765741" cy="502202"/>
            </a:xfrm>
            <a:prstGeom prst="rect">
              <a:avLst/>
            </a:prstGeom>
          </p:spPr>
          <p:txBody>
            <a:bodyPr wrap="square">
              <a:spAutoFit/>
            </a:bodyPr>
            <a:lstStyle/>
            <a:p>
              <a:pPr defTabSz="1219170">
                <a:buClr>
                  <a:srgbClr val="FFFFFF"/>
                </a:buClr>
                <a:buSzPts val="1000"/>
              </a:pPr>
              <a:r>
                <a:rPr lang="es-CO" sz="1200" b="1" kern="0">
                  <a:solidFill>
                    <a:srgbClr val="FFFFFF"/>
                  </a:solidFill>
                  <a:ea typeface="Trebuchet MS"/>
                  <a:cs typeface="Trebuchet MS"/>
                  <a:sym typeface="Trebuchet MS"/>
                </a:rPr>
                <a:t>Recursos Naturales </a:t>
              </a:r>
              <a:r>
                <a:rPr lang="es-CO" sz="1200" b="1" kern="0">
                  <a:solidFill>
                    <a:srgbClr val="FFFFFF"/>
                  </a:solidFill>
                  <a:cs typeface="Arial"/>
                  <a:sym typeface="Trebuchet MS"/>
                </a:rPr>
                <a:t>&amp; Energía</a:t>
              </a:r>
              <a:endParaRPr lang="es-CO" sz="1200" kern="0">
                <a:solidFill>
                  <a:srgbClr val="000000"/>
                </a:solidFill>
                <a:latin typeface="Arial"/>
                <a:cs typeface="Arial"/>
                <a:sym typeface="Arial"/>
              </a:endParaRPr>
            </a:p>
          </p:txBody>
        </p:sp>
        <p:sp>
          <p:nvSpPr>
            <p:cNvPr id="87" name="Rectángulo 86">
              <a:extLst>
                <a:ext uri="{FF2B5EF4-FFF2-40B4-BE49-F238E27FC236}">
                  <a16:creationId xmlns:a16="http://schemas.microsoft.com/office/drawing/2014/main" id="{B7EEF116-FEA1-4F2A-9E9A-30FF3B5085C2}"/>
                </a:ext>
              </a:extLst>
            </p:cNvPr>
            <p:cNvSpPr/>
            <p:nvPr/>
          </p:nvSpPr>
          <p:spPr>
            <a:xfrm>
              <a:off x="6656058" y="2548776"/>
              <a:ext cx="1640779" cy="502202"/>
            </a:xfrm>
            <a:prstGeom prst="rect">
              <a:avLst/>
            </a:prstGeom>
          </p:spPr>
          <p:txBody>
            <a:bodyPr wrap="square">
              <a:spAutoFit/>
            </a:bodyPr>
            <a:lstStyle/>
            <a:p>
              <a:pPr defTabSz="1219170">
                <a:buClr>
                  <a:srgbClr val="FFFFFF"/>
                </a:buClr>
                <a:buSzPts val="1000"/>
              </a:pPr>
              <a:r>
                <a:rPr lang="es-CO" sz="1200" b="1" kern="0">
                  <a:solidFill>
                    <a:srgbClr val="FFFFFF"/>
                  </a:solidFill>
                  <a:ea typeface="Trebuchet MS"/>
                  <a:cs typeface="Trebuchet MS"/>
                  <a:sym typeface="Trebuchet MS"/>
                </a:rPr>
                <a:t>Servicios profesionales</a:t>
              </a:r>
              <a:endParaRPr lang="es-CO" sz="1200" kern="0">
                <a:solidFill>
                  <a:srgbClr val="000000"/>
                </a:solidFill>
                <a:latin typeface="Arial"/>
                <a:cs typeface="Arial"/>
                <a:sym typeface="Arial"/>
              </a:endParaRPr>
            </a:p>
          </p:txBody>
        </p:sp>
        <p:sp>
          <p:nvSpPr>
            <p:cNvPr id="88" name="Rectángulo 87">
              <a:extLst>
                <a:ext uri="{FF2B5EF4-FFF2-40B4-BE49-F238E27FC236}">
                  <a16:creationId xmlns:a16="http://schemas.microsoft.com/office/drawing/2014/main" id="{816CF4E0-6E5B-4ECE-BBC2-30C83DFDD7D5}"/>
                </a:ext>
              </a:extLst>
            </p:cNvPr>
            <p:cNvSpPr/>
            <p:nvPr/>
          </p:nvSpPr>
          <p:spPr>
            <a:xfrm>
              <a:off x="6475851" y="3398308"/>
              <a:ext cx="1175642" cy="301321"/>
            </a:xfrm>
            <a:prstGeom prst="rect">
              <a:avLst/>
            </a:prstGeom>
          </p:spPr>
          <p:txBody>
            <a:bodyPr wrap="none">
              <a:spAutoFit/>
            </a:bodyPr>
            <a:lstStyle/>
            <a:p>
              <a:pPr defTabSz="1219170">
                <a:buClr>
                  <a:srgbClr val="FFFFFF"/>
                </a:buClr>
                <a:buSzPts val="900"/>
              </a:pPr>
              <a:r>
                <a:rPr lang="es-CO" sz="1200" b="1" kern="0">
                  <a:solidFill>
                    <a:srgbClr val="FFFFFF"/>
                  </a:solidFill>
                  <a:ea typeface="Trebuchet MS"/>
                  <a:cs typeface="Trebuchet MS"/>
                  <a:sym typeface="Trebuchet MS"/>
                </a:rPr>
                <a:t>Manufactura</a:t>
              </a:r>
              <a:endParaRPr lang="es-CO" sz="1200" kern="0">
                <a:solidFill>
                  <a:srgbClr val="000000"/>
                </a:solidFill>
                <a:latin typeface="Arial"/>
                <a:cs typeface="Arial"/>
                <a:sym typeface="Arial"/>
              </a:endParaRPr>
            </a:p>
          </p:txBody>
        </p:sp>
        <p:sp>
          <p:nvSpPr>
            <p:cNvPr id="89" name="Rectángulo 88">
              <a:extLst>
                <a:ext uri="{FF2B5EF4-FFF2-40B4-BE49-F238E27FC236}">
                  <a16:creationId xmlns:a16="http://schemas.microsoft.com/office/drawing/2014/main" id="{76E77E94-BB7B-4ABD-8BF4-D336E65746A6}"/>
                </a:ext>
              </a:extLst>
            </p:cNvPr>
            <p:cNvSpPr/>
            <p:nvPr/>
          </p:nvSpPr>
          <p:spPr>
            <a:xfrm>
              <a:off x="5975831" y="830350"/>
              <a:ext cx="2390277" cy="502202"/>
            </a:xfrm>
            <a:prstGeom prst="rect">
              <a:avLst/>
            </a:prstGeom>
          </p:spPr>
          <p:txBody>
            <a:bodyPr wrap="square">
              <a:spAutoFit/>
            </a:bodyPr>
            <a:lstStyle/>
            <a:p>
              <a:pPr defTabSz="1219170">
                <a:buClr>
                  <a:srgbClr val="FFFFFF"/>
                </a:buClr>
                <a:buSzPts val="900"/>
              </a:pPr>
              <a:r>
                <a:rPr lang="es-CO" sz="1200" b="1" kern="0">
                  <a:solidFill>
                    <a:srgbClr val="FFFFFF"/>
                  </a:solidFill>
                  <a:cs typeface="Arial"/>
                  <a:sym typeface="Trebuchet MS"/>
                </a:rPr>
                <a:t>Ingeniería construcción y </a:t>
              </a:r>
            </a:p>
            <a:p>
              <a:pPr defTabSz="1219170">
                <a:buClr>
                  <a:srgbClr val="FFFFFF"/>
                </a:buClr>
                <a:buSzPts val="900"/>
              </a:pPr>
              <a:r>
                <a:rPr lang="es-CO" sz="1200" b="1" kern="0">
                  <a:solidFill>
                    <a:srgbClr val="FFFFFF"/>
                  </a:solidFill>
                  <a:cs typeface="Arial"/>
                  <a:sym typeface="Trebuchet MS"/>
                </a:rPr>
                <a:t>Bienes raíces</a:t>
              </a:r>
              <a:endParaRPr lang="es-CO" sz="1200" b="1" kern="0">
                <a:solidFill>
                  <a:srgbClr val="000000"/>
                </a:solidFill>
                <a:latin typeface="Arial"/>
                <a:cs typeface="Arial"/>
                <a:sym typeface="Arial"/>
              </a:endParaRPr>
            </a:p>
          </p:txBody>
        </p:sp>
        <p:sp>
          <p:nvSpPr>
            <p:cNvPr id="90" name="Rectángulo 89">
              <a:extLst>
                <a:ext uri="{FF2B5EF4-FFF2-40B4-BE49-F238E27FC236}">
                  <a16:creationId xmlns:a16="http://schemas.microsoft.com/office/drawing/2014/main" id="{ED0B9E90-106C-459B-8D10-B0406416F95C}"/>
                </a:ext>
              </a:extLst>
            </p:cNvPr>
            <p:cNvSpPr/>
            <p:nvPr/>
          </p:nvSpPr>
          <p:spPr>
            <a:xfrm>
              <a:off x="6459579" y="1589020"/>
              <a:ext cx="1341872" cy="703083"/>
            </a:xfrm>
            <a:prstGeom prst="rect">
              <a:avLst/>
            </a:prstGeom>
          </p:spPr>
          <p:txBody>
            <a:bodyPr wrap="square">
              <a:spAutoFit/>
            </a:bodyPr>
            <a:lstStyle/>
            <a:p>
              <a:pPr defTabSz="1219170">
                <a:buClr>
                  <a:srgbClr val="000000"/>
                </a:buClr>
              </a:pPr>
              <a:r>
                <a:rPr lang="es-CO" sz="1200" b="1" kern="0">
                  <a:solidFill>
                    <a:srgbClr val="FFFFFF"/>
                  </a:solidFill>
                  <a:cs typeface="Arial"/>
                  <a:sym typeface="Arial"/>
                </a:rPr>
                <a:t>ONG y entidades sin fines de lucro</a:t>
              </a:r>
            </a:p>
          </p:txBody>
        </p:sp>
        <p:sp>
          <p:nvSpPr>
            <p:cNvPr id="91" name="Elipse 90">
              <a:extLst>
                <a:ext uri="{FF2B5EF4-FFF2-40B4-BE49-F238E27FC236}">
                  <a16:creationId xmlns:a16="http://schemas.microsoft.com/office/drawing/2014/main" id="{D32C73AC-F674-42DB-B2C3-81FAD7B6EFC2}"/>
                </a:ext>
              </a:extLst>
            </p:cNvPr>
            <p:cNvSpPr/>
            <p:nvPr/>
          </p:nvSpPr>
          <p:spPr>
            <a:xfrm>
              <a:off x="2643018" y="3781713"/>
              <a:ext cx="577747" cy="562573"/>
            </a:xfrm>
            <a:prstGeom prst="ellipse">
              <a:avLst/>
            </a:prstGeom>
            <a:solidFill>
              <a:srgbClr val="DF8639"/>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92" name="Elipse 91">
              <a:extLst>
                <a:ext uri="{FF2B5EF4-FFF2-40B4-BE49-F238E27FC236}">
                  <a16:creationId xmlns:a16="http://schemas.microsoft.com/office/drawing/2014/main" id="{9BF9255A-95AB-4447-B2E3-02641056C72D}"/>
                </a:ext>
              </a:extLst>
            </p:cNvPr>
            <p:cNvSpPr/>
            <p:nvPr/>
          </p:nvSpPr>
          <p:spPr>
            <a:xfrm>
              <a:off x="5249402" y="813962"/>
              <a:ext cx="546772" cy="553435"/>
            </a:xfrm>
            <a:prstGeom prst="ellipse">
              <a:avLst/>
            </a:prstGeom>
            <a:solidFill>
              <a:srgbClr val="657B90"/>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93" name="Elipse 92">
              <a:extLst>
                <a:ext uri="{FF2B5EF4-FFF2-40B4-BE49-F238E27FC236}">
                  <a16:creationId xmlns:a16="http://schemas.microsoft.com/office/drawing/2014/main" id="{77C2A9BE-47ED-4DFC-88AC-0FB33981E0C9}"/>
                </a:ext>
              </a:extLst>
            </p:cNvPr>
            <p:cNvSpPr/>
            <p:nvPr/>
          </p:nvSpPr>
          <p:spPr>
            <a:xfrm>
              <a:off x="2394198" y="1813871"/>
              <a:ext cx="546772" cy="553435"/>
            </a:xfrm>
            <a:prstGeom prst="ellipse">
              <a:avLst/>
            </a:prstGeom>
            <a:solidFill>
              <a:srgbClr val="0D908B"/>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94" name="Gráfico 93" descr="Ciudad">
              <a:extLst>
                <a:ext uri="{FF2B5EF4-FFF2-40B4-BE49-F238E27FC236}">
                  <a16:creationId xmlns:a16="http://schemas.microsoft.com/office/drawing/2014/main" id="{9BDF15E5-FCE6-40E2-9480-D904F8C7BCE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7157" y="863592"/>
              <a:ext cx="406542" cy="411497"/>
            </a:xfrm>
            <a:prstGeom prst="rect">
              <a:avLst/>
            </a:prstGeom>
          </p:spPr>
        </p:pic>
        <p:grpSp>
          <p:nvGrpSpPr>
            <p:cNvPr id="95" name="Grupo 94">
              <a:extLst>
                <a:ext uri="{FF2B5EF4-FFF2-40B4-BE49-F238E27FC236}">
                  <a16:creationId xmlns:a16="http://schemas.microsoft.com/office/drawing/2014/main" id="{03A32EF7-83D3-4D63-A3A4-2B30C0FB10AB}"/>
                </a:ext>
              </a:extLst>
            </p:cNvPr>
            <p:cNvGrpSpPr/>
            <p:nvPr/>
          </p:nvGrpSpPr>
          <p:grpSpPr>
            <a:xfrm>
              <a:off x="5826951" y="1542568"/>
              <a:ext cx="546772" cy="553435"/>
              <a:chOff x="8099686" y="2739871"/>
              <a:chExt cx="735242" cy="735242"/>
            </a:xfrm>
          </p:grpSpPr>
          <p:sp>
            <p:nvSpPr>
              <p:cNvPr id="153" name="Elipse 152">
                <a:extLst>
                  <a:ext uri="{FF2B5EF4-FFF2-40B4-BE49-F238E27FC236}">
                    <a16:creationId xmlns:a16="http://schemas.microsoft.com/office/drawing/2014/main" id="{1760FB15-A267-4CCD-9B3D-6C947C314219}"/>
                  </a:ext>
                </a:extLst>
              </p:cNvPr>
              <p:cNvSpPr/>
              <p:nvPr/>
            </p:nvSpPr>
            <p:spPr>
              <a:xfrm>
                <a:off x="8099686" y="2739871"/>
                <a:ext cx="735242" cy="735242"/>
              </a:xfrm>
              <a:prstGeom prst="ellipse">
                <a:avLst/>
              </a:prstGeom>
              <a:solidFill>
                <a:srgbClr val="00A5D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54" name="Gráfico 153" descr="Maestro">
                <a:extLst>
                  <a:ext uri="{FF2B5EF4-FFF2-40B4-BE49-F238E27FC236}">
                    <a16:creationId xmlns:a16="http://schemas.microsoft.com/office/drawing/2014/main" id="{E1775134-C007-482E-8696-34ED4E1E37C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01361" y="2886930"/>
                <a:ext cx="440867" cy="440867"/>
              </a:xfrm>
              <a:prstGeom prst="rect">
                <a:avLst/>
              </a:prstGeom>
            </p:spPr>
          </p:pic>
        </p:grpSp>
        <p:grpSp>
          <p:nvGrpSpPr>
            <p:cNvPr id="96" name="Grupo 95">
              <a:extLst>
                <a:ext uri="{FF2B5EF4-FFF2-40B4-BE49-F238E27FC236}">
                  <a16:creationId xmlns:a16="http://schemas.microsoft.com/office/drawing/2014/main" id="{5FC4BD22-D3CA-4B7E-8757-ABD94B9759F4}"/>
                </a:ext>
              </a:extLst>
            </p:cNvPr>
            <p:cNvGrpSpPr/>
            <p:nvPr/>
          </p:nvGrpSpPr>
          <p:grpSpPr>
            <a:xfrm>
              <a:off x="6023429" y="2379830"/>
              <a:ext cx="546772" cy="553435"/>
              <a:chOff x="8099686" y="3654079"/>
              <a:chExt cx="735242" cy="735242"/>
            </a:xfrm>
          </p:grpSpPr>
          <p:sp>
            <p:nvSpPr>
              <p:cNvPr id="151" name="Elipse 150">
                <a:extLst>
                  <a:ext uri="{FF2B5EF4-FFF2-40B4-BE49-F238E27FC236}">
                    <a16:creationId xmlns:a16="http://schemas.microsoft.com/office/drawing/2014/main" id="{4AB8D9CD-20C7-4159-8DC6-0DE26BB76ABA}"/>
                  </a:ext>
                </a:extLst>
              </p:cNvPr>
              <p:cNvSpPr/>
              <p:nvPr/>
            </p:nvSpPr>
            <p:spPr>
              <a:xfrm>
                <a:off x="8099686" y="3654079"/>
                <a:ext cx="735242" cy="735242"/>
              </a:xfrm>
              <a:prstGeom prst="ellipse">
                <a:avLst/>
              </a:prstGeom>
              <a:solidFill>
                <a:srgbClr val="00A5D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52" name="Gráfico 151" descr="Usuarios">
                <a:extLst>
                  <a:ext uri="{FF2B5EF4-FFF2-40B4-BE49-F238E27FC236}">
                    <a16:creationId xmlns:a16="http://schemas.microsoft.com/office/drawing/2014/main" id="{57B7134C-C9AB-4B10-A6A0-7EB21A7A726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27876" y="3776099"/>
                <a:ext cx="523220" cy="523220"/>
              </a:xfrm>
              <a:prstGeom prst="rect">
                <a:avLst/>
              </a:prstGeom>
            </p:spPr>
          </p:pic>
        </p:grpSp>
        <p:grpSp>
          <p:nvGrpSpPr>
            <p:cNvPr id="97" name="Grupo 96">
              <a:extLst>
                <a:ext uri="{FF2B5EF4-FFF2-40B4-BE49-F238E27FC236}">
                  <a16:creationId xmlns:a16="http://schemas.microsoft.com/office/drawing/2014/main" id="{D45F767B-CC35-45CA-8BFE-EC7E7DC42044}"/>
                </a:ext>
              </a:extLst>
            </p:cNvPr>
            <p:cNvGrpSpPr/>
            <p:nvPr/>
          </p:nvGrpSpPr>
          <p:grpSpPr>
            <a:xfrm>
              <a:off x="5860912" y="3220243"/>
              <a:ext cx="546772" cy="553435"/>
              <a:chOff x="7714888" y="4660931"/>
              <a:chExt cx="735242" cy="735242"/>
            </a:xfrm>
          </p:grpSpPr>
          <p:sp>
            <p:nvSpPr>
              <p:cNvPr id="113" name="Elipse 112">
                <a:extLst>
                  <a:ext uri="{FF2B5EF4-FFF2-40B4-BE49-F238E27FC236}">
                    <a16:creationId xmlns:a16="http://schemas.microsoft.com/office/drawing/2014/main" id="{F27FD57C-0273-42A5-8618-367CA8D2E400}"/>
                  </a:ext>
                </a:extLst>
              </p:cNvPr>
              <p:cNvSpPr/>
              <p:nvPr/>
            </p:nvSpPr>
            <p:spPr>
              <a:xfrm>
                <a:off x="7714888" y="4660931"/>
                <a:ext cx="735242" cy="735242"/>
              </a:xfrm>
              <a:prstGeom prst="ellipse">
                <a:avLst/>
              </a:prstGeom>
              <a:solidFill>
                <a:srgbClr val="00A5D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50" name="Gráfico 149" descr="Fábrica">
                <a:extLst>
                  <a:ext uri="{FF2B5EF4-FFF2-40B4-BE49-F238E27FC236}">
                    <a16:creationId xmlns:a16="http://schemas.microsoft.com/office/drawing/2014/main" id="{BDF54638-4F6F-411A-ABF3-96EFA9167D0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35482" y="4717278"/>
                <a:ext cx="528050" cy="528050"/>
              </a:xfrm>
              <a:prstGeom prst="rect">
                <a:avLst/>
              </a:prstGeom>
            </p:spPr>
          </p:pic>
        </p:grpSp>
        <p:pic>
          <p:nvPicPr>
            <p:cNvPr id="98" name="Gráfico 97" descr="Montañas">
              <a:extLst>
                <a:ext uri="{FF2B5EF4-FFF2-40B4-BE49-F238E27FC236}">
                  <a16:creationId xmlns:a16="http://schemas.microsoft.com/office/drawing/2014/main" id="{B2A54252-0020-49ED-83CD-3EAAF680C0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467639" y="1847835"/>
              <a:ext cx="407435" cy="412400"/>
            </a:xfrm>
            <a:prstGeom prst="rect">
              <a:avLst/>
            </a:prstGeom>
          </p:spPr>
        </p:pic>
        <p:sp>
          <p:nvSpPr>
            <p:cNvPr id="99" name="Rectángulo 98">
              <a:extLst>
                <a:ext uri="{FF2B5EF4-FFF2-40B4-BE49-F238E27FC236}">
                  <a16:creationId xmlns:a16="http://schemas.microsoft.com/office/drawing/2014/main" id="{4697984C-4554-47B2-9842-5EC0EB8936FE}"/>
                </a:ext>
              </a:extLst>
            </p:cNvPr>
            <p:cNvSpPr/>
            <p:nvPr/>
          </p:nvSpPr>
          <p:spPr>
            <a:xfrm>
              <a:off x="5904340" y="4016394"/>
              <a:ext cx="1697024" cy="502202"/>
            </a:xfrm>
            <a:prstGeom prst="rect">
              <a:avLst/>
            </a:prstGeom>
          </p:spPr>
          <p:txBody>
            <a:bodyPr wrap="none">
              <a:spAutoFit/>
            </a:bodyPr>
            <a:lstStyle/>
            <a:p>
              <a:pPr defTabSz="1219170">
                <a:buClr>
                  <a:srgbClr val="FFFFFF"/>
                </a:buClr>
                <a:buSzPts val="900"/>
              </a:pPr>
              <a:r>
                <a:rPr lang="es-CO" sz="1200" b="1" kern="0">
                  <a:solidFill>
                    <a:srgbClr val="FFFFFF"/>
                  </a:solidFill>
                  <a:ea typeface="Trebuchet MS"/>
                  <a:cs typeface="Trebuchet MS"/>
                  <a:sym typeface="Trebuchet MS"/>
                </a:rPr>
                <a:t>Bienes de consumo</a:t>
              </a:r>
            </a:p>
            <a:p>
              <a:pPr defTabSz="1219170">
                <a:buClr>
                  <a:srgbClr val="FFFFFF"/>
                </a:buClr>
                <a:buSzPts val="900"/>
              </a:pPr>
              <a:r>
                <a:rPr lang="es-CO" sz="1200" b="1" kern="0">
                  <a:solidFill>
                    <a:srgbClr val="FFFFFF"/>
                  </a:solidFill>
                  <a:cs typeface="Arial"/>
                  <a:sym typeface="Trebuchet MS"/>
                </a:rPr>
                <a:t>Comercio &amp; retail</a:t>
              </a:r>
              <a:endParaRPr lang="es-CO" sz="1200" kern="0">
                <a:solidFill>
                  <a:srgbClr val="000000"/>
                </a:solidFill>
                <a:latin typeface="Arial"/>
                <a:cs typeface="Arial"/>
                <a:sym typeface="Arial"/>
              </a:endParaRPr>
            </a:p>
          </p:txBody>
        </p:sp>
        <p:grpSp>
          <p:nvGrpSpPr>
            <p:cNvPr id="100" name="Grupo 99">
              <a:extLst>
                <a:ext uri="{FF2B5EF4-FFF2-40B4-BE49-F238E27FC236}">
                  <a16:creationId xmlns:a16="http://schemas.microsoft.com/office/drawing/2014/main" id="{B66ACE5D-DFC1-43D7-ACDB-2E2F0A0676E3}"/>
                </a:ext>
              </a:extLst>
            </p:cNvPr>
            <p:cNvGrpSpPr/>
            <p:nvPr/>
          </p:nvGrpSpPr>
          <p:grpSpPr>
            <a:xfrm>
              <a:off x="5268338" y="3926687"/>
              <a:ext cx="546772" cy="553435"/>
              <a:chOff x="7047424" y="5426863"/>
              <a:chExt cx="735242" cy="735242"/>
            </a:xfrm>
          </p:grpSpPr>
          <p:sp>
            <p:nvSpPr>
              <p:cNvPr id="111" name="Elipse 110">
                <a:extLst>
                  <a:ext uri="{FF2B5EF4-FFF2-40B4-BE49-F238E27FC236}">
                    <a16:creationId xmlns:a16="http://schemas.microsoft.com/office/drawing/2014/main" id="{318E1E7C-8882-4DA1-A53D-C37CD3C0B61D}"/>
                  </a:ext>
                </a:extLst>
              </p:cNvPr>
              <p:cNvSpPr/>
              <p:nvPr/>
            </p:nvSpPr>
            <p:spPr>
              <a:xfrm>
                <a:off x="7047424" y="5426863"/>
                <a:ext cx="735242" cy="735242"/>
              </a:xfrm>
              <a:prstGeom prst="ellipse">
                <a:avLst/>
              </a:prstGeom>
              <a:solidFill>
                <a:srgbClr val="00A5D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12" name="Gráfico 111" descr="Bolsa para la compra">
                <a:extLst>
                  <a:ext uri="{FF2B5EF4-FFF2-40B4-BE49-F238E27FC236}">
                    <a16:creationId xmlns:a16="http://schemas.microsoft.com/office/drawing/2014/main" id="{0ECF155A-0778-4A29-AA29-D029DE45AB1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154736" y="5510373"/>
                <a:ext cx="525436" cy="525436"/>
              </a:xfrm>
              <a:prstGeom prst="rect">
                <a:avLst/>
              </a:prstGeom>
            </p:spPr>
          </p:pic>
        </p:grpSp>
        <p:pic>
          <p:nvPicPr>
            <p:cNvPr id="101" name="Imagen 100" descr="Imagen que contiene cuarto&#10;&#10;Descripción generada automáticamente">
              <a:extLst>
                <a:ext uri="{FF2B5EF4-FFF2-40B4-BE49-F238E27FC236}">
                  <a16:creationId xmlns:a16="http://schemas.microsoft.com/office/drawing/2014/main" id="{C1C6CB38-EE08-4F15-BC29-029C79355361}"/>
                </a:ext>
              </a:extLst>
            </p:cNvPr>
            <p:cNvPicPr>
              <a:picLocks noChangeAspect="1"/>
            </p:cNvPicPr>
            <p:nvPr/>
          </p:nvPicPr>
          <p:blipFill>
            <a:blip r:embed="rId16" cstate="screen">
              <a:grayscl/>
              <a:extLst>
                <a:ext uri="{28A0092B-C50C-407E-A947-70E740481C1C}">
                  <a14:useLocalDpi xmlns:a14="http://schemas.microsoft.com/office/drawing/2010/main"/>
                </a:ext>
              </a:extLst>
            </a:blip>
            <a:stretch>
              <a:fillRect/>
            </a:stretch>
          </p:blipFill>
          <p:spPr>
            <a:xfrm>
              <a:off x="3563738" y="1803684"/>
              <a:ext cx="1824031" cy="1846262"/>
            </a:xfrm>
            <a:prstGeom prst="rect">
              <a:avLst/>
            </a:prstGeom>
          </p:spPr>
        </p:pic>
        <p:sp>
          <p:nvSpPr>
            <p:cNvPr id="102" name="Elipse 101">
              <a:extLst>
                <a:ext uri="{FF2B5EF4-FFF2-40B4-BE49-F238E27FC236}">
                  <a16:creationId xmlns:a16="http://schemas.microsoft.com/office/drawing/2014/main" id="{603BAF17-899C-4F2F-9189-7FBBA831A082}"/>
                </a:ext>
              </a:extLst>
            </p:cNvPr>
            <p:cNvSpPr/>
            <p:nvPr/>
          </p:nvSpPr>
          <p:spPr>
            <a:xfrm>
              <a:off x="3102455" y="1338189"/>
              <a:ext cx="2703320" cy="2736267"/>
            </a:xfrm>
            <a:prstGeom prst="ellipse">
              <a:avLst/>
            </a:prstGeom>
            <a:noFill/>
            <a:ln w="12700" cap="flat" cmpd="sng" algn="ctr">
              <a:solidFill>
                <a:sysClr val="window" lastClr="FFFFFF">
                  <a:lumMod val="75000"/>
                </a:sysClr>
              </a:solidFill>
              <a:prstDash val="dash"/>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103" name="Triángulo isósceles 102">
              <a:extLst>
                <a:ext uri="{FF2B5EF4-FFF2-40B4-BE49-F238E27FC236}">
                  <a16:creationId xmlns:a16="http://schemas.microsoft.com/office/drawing/2014/main" id="{0D4D43D8-FABB-476D-B069-EC1CB6278790}"/>
                </a:ext>
              </a:extLst>
            </p:cNvPr>
            <p:cNvSpPr/>
            <p:nvPr/>
          </p:nvSpPr>
          <p:spPr>
            <a:xfrm rot="7394667">
              <a:off x="5129130" y="1494966"/>
              <a:ext cx="131245" cy="112274"/>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104" name="Triángulo isósceles 103">
              <a:extLst>
                <a:ext uri="{FF2B5EF4-FFF2-40B4-BE49-F238E27FC236}">
                  <a16:creationId xmlns:a16="http://schemas.microsoft.com/office/drawing/2014/main" id="{57E70AB7-F81C-4279-ABBA-8FEC969D6DCA}"/>
                </a:ext>
              </a:extLst>
            </p:cNvPr>
            <p:cNvSpPr/>
            <p:nvPr/>
          </p:nvSpPr>
          <p:spPr>
            <a:xfrm rot="12664026">
              <a:off x="5510849" y="3392177"/>
              <a:ext cx="129665" cy="113643"/>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105" name="Triángulo isósceles 104">
              <a:extLst>
                <a:ext uri="{FF2B5EF4-FFF2-40B4-BE49-F238E27FC236}">
                  <a16:creationId xmlns:a16="http://schemas.microsoft.com/office/drawing/2014/main" id="{AD65E689-80CB-4A61-92D4-7971B7D3F42A}"/>
                </a:ext>
              </a:extLst>
            </p:cNvPr>
            <p:cNvSpPr/>
            <p:nvPr/>
          </p:nvSpPr>
          <p:spPr>
            <a:xfrm rot="19677889">
              <a:off x="3513118" y="3684067"/>
              <a:ext cx="129665" cy="113643"/>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sp>
          <p:nvSpPr>
            <p:cNvPr id="106" name="Triángulo isósceles 105">
              <a:extLst>
                <a:ext uri="{FF2B5EF4-FFF2-40B4-BE49-F238E27FC236}">
                  <a16:creationId xmlns:a16="http://schemas.microsoft.com/office/drawing/2014/main" id="{D5F84EF8-3E2D-476F-AFAB-88CE1BB5F2AF}"/>
                </a:ext>
              </a:extLst>
            </p:cNvPr>
            <p:cNvSpPr/>
            <p:nvPr/>
          </p:nvSpPr>
          <p:spPr>
            <a:xfrm rot="1579156">
              <a:off x="3110336" y="2187381"/>
              <a:ext cx="129665" cy="113643"/>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grpSp>
          <p:nvGrpSpPr>
            <p:cNvPr id="107" name="Grupo 106">
              <a:extLst>
                <a:ext uri="{FF2B5EF4-FFF2-40B4-BE49-F238E27FC236}">
                  <a16:creationId xmlns:a16="http://schemas.microsoft.com/office/drawing/2014/main" id="{70A32F24-A5EC-40B1-8FBB-AFC6CBAB5E9D}"/>
                </a:ext>
              </a:extLst>
            </p:cNvPr>
            <p:cNvGrpSpPr/>
            <p:nvPr/>
          </p:nvGrpSpPr>
          <p:grpSpPr>
            <a:xfrm>
              <a:off x="2380134" y="2794865"/>
              <a:ext cx="555800" cy="562573"/>
              <a:chOff x="2556798" y="1272305"/>
              <a:chExt cx="1007727" cy="1007727"/>
            </a:xfrm>
            <a:solidFill>
              <a:srgbClr val="00A5DF"/>
            </a:solidFill>
          </p:grpSpPr>
          <p:sp>
            <p:nvSpPr>
              <p:cNvPr id="109" name="Elipse 108">
                <a:extLst>
                  <a:ext uri="{FF2B5EF4-FFF2-40B4-BE49-F238E27FC236}">
                    <a16:creationId xmlns:a16="http://schemas.microsoft.com/office/drawing/2014/main" id="{170D8731-6E7A-42E9-84D3-32DE141E60C9}"/>
                  </a:ext>
                </a:extLst>
              </p:cNvPr>
              <p:cNvSpPr/>
              <p:nvPr/>
            </p:nvSpPr>
            <p:spPr>
              <a:xfrm>
                <a:off x="2556798" y="1272305"/>
                <a:ext cx="1007727" cy="1007727"/>
              </a:xfrm>
              <a:prstGeom prst="ellipse">
                <a:avLst/>
              </a:prstGeom>
              <a:solidFill>
                <a:srgbClr val="ED1A3B"/>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CO" sz="1200" b="1" i="0" u="none" strike="noStrike" kern="0" cap="none" spc="0" normalizeH="0" baseline="0" noProof="0">
                  <a:ln>
                    <a:noFill/>
                  </a:ln>
                  <a:solidFill>
                    <a:prstClr val="white"/>
                  </a:solidFill>
                  <a:effectLst/>
                  <a:uLnTx/>
                  <a:uFillTx/>
                  <a:latin typeface="Trebuchet MS"/>
                  <a:ea typeface="+mn-ea"/>
                  <a:cs typeface="+mn-cs"/>
                </a:endParaRPr>
              </a:p>
            </p:txBody>
          </p:sp>
          <p:pic>
            <p:nvPicPr>
              <p:cNvPr id="110" name="Gráfico 109" descr="Monedas">
                <a:extLst>
                  <a:ext uri="{FF2B5EF4-FFF2-40B4-BE49-F238E27FC236}">
                    <a16:creationId xmlns:a16="http://schemas.microsoft.com/office/drawing/2014/main" id="{2426C299-89B9-4A22-A665-51F0C204ED45}"/>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731504" y="1397095"/>
                <a:ext cx="713531" cy="713531"/>
              </a:xfrm>
              <a:prstGeom prst="rect">
                <a:avLst/>
              </a:prstGeom>
            </p:spPr>
          </p:pic>
        </p:grpSp>
        <p:pic>
          <p:nvPicPr>
            <p:cNvPr id="108" name="Gráfico 107" descr="Banco">
              <a:extLst>
                <a:ext uri="{FF2B5EF4-FFF2-40B4-BE49-F238E27FC236}">
                  <a16:creationId xmlns:a16="http://schemas.microsoft.com/office/drawing/2014/main" id="{1B2A99D0-48DC-4D82-AA84-BC58EC9E020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759026" y="3851304"/>
              <a:ext cx="353814" cy="358126"/>
            </a:xfrm>
            <a:prstGeom prst="rect">
              <a:avLst/>
            </a:prstGeom>
          </p:spPr>
        </p:pic>
      </p:grpSp>
      <p:pic>
        <p:nvPicPr>
          <p:cNvPr id="157" name="Imagen 156" descr="Imagen que contiene dibujo&#10;&#10;Descripción generada automáticamente">
            <a:extLst>
              <a:ext uri="{FF2B5EF4-FFF2-40B4-BE49-F238E27FC236}">
                <a16:creationId xmlns:a16="http://schemas.microsoft.com/office/drawing/2014/main" id="{24F46217-C041-4682-AB1C-C6CBA39DCB4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158" name="Freeform 12">
            <a:extLst>
              <a:ext uri="{FF2B5EF4-FFF2-40B4-BE49-F238E27FC236}">
                <a16:creationId xmlns:a16="http://schemas.microsoft.com/office/drawing/2014/main" id="{6C31695F-380B-4896-B010-109FE5DB94F7}"/>
              </a:ext>
            </a:extLst>
          </p:cNvPr>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sp>
        <p:nvSpPr>
          <p:cNvPr id="159" name="Freeform 12">
            <a:extLst>
              <a:ext uri="{FF2B5EF4-FFF2-40B4-BE49-F238E27FC236}">
                <a16:creationId xmlns:a16="http://schemas.microsoft.com/office/drawing/2014/main" id="{6FCEBFE8-3D62-4E88-BF8D-6B3B4D44E2AA}"/>
              </a:ext>
            </a:extLst>
          </p:cNvPr>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chemeClr val="bg1"/>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66497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SmartArt 50%">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4144962"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martArt Placeholder 5"/>
          <p:cNvSpPr>
            <a:spLocks noGrp="1"/>
          </p:cNvSpPr>
          <p:nvPr>
            <p:ph type="dgm" sz="quarter" idx="16"/>
          </p:nvPr>
        </p:nvSpPr>
        <p:spPr>
          <a:xfrm>
            <a:off x="4684713" y="1376363"/>
            <a:ext cx="4151312" cy="3006725"/>
          </a:xfrm>
          <a:prstGeom prst="rect">
            <a:avLst/>
          </a:prstGeom>
        </p:spPr>
        <p:txBody>
          <a:bodyPr/>
          <a:lstStyle>
            <a:lvl1pPr algn="ctr">
              <a:defRPr sz="1400" b="0"/>
            </a:lvl1pPr>
          </a:lstStyle>
          <a:p>
            <a:endParaRPr lang="en-GB"/>
          </a:p>
        </p:txBody>
      </p:sp>
    </p:spTree>
    <p:extLst>
      <p:ext uri="{BB962C8B-B14F-4D97-AF65-F5344CB8AC3E}">
        <p14:creationId xmlns:p14="http://schemas.microsoft.com/office/powerpoint/2010/main" val="2493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SmartArt 7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8" y="1376363"/>
            <a:ext cx="2659062"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martArt Placeholder 5"/>
          <p:cNvSpPr>
            <a:spLocks noGrp="1"/>
          </p:cNvSpPr>
          <p:nvPr>
            <p:ph type="dgm" sz="quarter" idx="16"/>
          </p:nvPr>
        </p:nvSpPr>
        <p:spPr>
          <a:xfrm>
            <a:off x="3248025" y="1376363"/>
            <a:ext cx="5588000" cy="3006725"/>
          </a:xfrm>
          <a:prstGeom prst="rect">
            <a:avLst/>
          </a:prstGeom>
        </p:spPr>
        <p:txBody>
          <a:bodyPr/>
          <a:lstStyle>
            <a:lvl1pPr algn="ctr">
              <a:defRPr sz="1400" b="0"/>
            </a:lvl1pPr>
          </a:lstStyle>
          <a:p>
            <a:endParaRPr lang="en-GB"/>
          </a:p>
        </p:txBody>
      </p:sp>
    </p:spTree>
    <p:extLst>
      <p:ext uri="{BB962C8B-B14F-4D97-AF65-F5344CB8AC3E}">
        <p14:creationId xmlns:p14="http://schemas.microsoft.com/office/powerpoint/2010/main" val="9342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ing and SmartArt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SmartArt Placeholder 3"/>
          <p:cNvSpPr>
            <a:spLocks noGrp="1"/>
          </p:cNvSpPr>
          <p:nvPr>
            <p:ph type="dgm" sz="quarter" idx="15"/>
          </p:nvPr>
        </p:nvSpPr>
        <p:spPr>
          <a:xfrm>
            <a:off x="323849" y="1376363"/>
            <a:ext cx="8512175" cy="3006725"/>
          </a:xfrm>
          <a:prstGeom prst="rect">
            <a:avLst/>
          </a:prstGeom>
        </p:spPr>
        <p:txBody>
          <a:bodyPr/>
          <a:lstStyle>
            <a:lvl1pPr algn="ctr">
              <a:defRPr sz="1400" b="0"/>
            </a:lvl1pPr>
          </a:lstStyle>
          <a:p>
            <a:endParaRPr lang="en-GB"/>
          </a:p>
        </p:txBody>
      </p:sp>
    </p:spTree>
    <p:extLst>
      <p:ext uri="{BB962C8B-B14F-4D97-AF65-F5344CB8AC3E}">
        <p14:creationId xmlns:p14="http://schemas.microsoft.com/office/powerpoint/2010/main" val="14691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table 2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5581650"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p:cNvSpPr>
            <a:spLocks noGrp="1"/>
          </p:cNvSpPr>
          <p:nvPr>
            <p:ph type="tbl" sz="quarter" idx="16" hasCustomPrompt="1"/>
          </p:nvPr>
        </p:nvSpPr>
        <p:spPr>
          <a:xfrm>
            <a:off x="6173788" y="1376363"/>
            <a:ext cx="2646362" cy="3006725"/>
          </a:xfrm>
          <a:prstGeom prst="rect">
            <a:avLst/>
          </a:prstGeom>
        </p:spPr>
        <p:txBody>
          <a:bodyPr lIns="0" tIns="0" rIns="0" bIns="504000" anchor="ctr" anchorCtr="0"/>
          <a:lstStyle>
            <a:lvl1pPr algn="ctr">
              <a:defRPr sz="1400" b="0"/>
            </a:lvl1pPr>
          </a:lstStyle>
          <a:p>
            <a:r>
              <a:rPr lang="en-GB"/>
              <a:t>CLICK TO ADD TABLE</a:t>
            </a:r>
          </a:p>
        </p:txBody>
      </p:sp>
    </p:spTree>
    <p:extLst>
      <p:ext uri="{BB962C8B-B14F-4D97-AF65-F5344CB8AC3E}">
        <p14:creationId xmlns:p14="http://schemas.microsoft.com/office/powerpoint/2010/main" val="20239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table 50%">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p:nvPr>
        </p:nvSpPr>
        <p:spPr>
          <a:xfrm>
            <a:off x="331788" y="1376363"/>
            <a:ext cx="4144962" cy="3006725"/>
          </a:xfrm>
          <a:prstGeom prst="rect">
            <a:avLst/>
          </a:prstGeom>
        </p:spPr>
        <p:txBody>
          <a:bodyPr lIns="0" tIns="0" rIns="0" bIns="0"/>
          <a:lstStyle>
            <a:lvl4pPr marL="538089" indent="-274600">
              <a:buFont typeface="Arial" panose="020B0604020202020204" pitchFamily="34" charset="0"/>
              <a:buChar cha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p:cNvSpPr>
            <a:spLocks noGrp="1"/>
          </p:cNvSpPr>
          <p:nvPr>
            <p:ph type="tbl" sz="quarter" idx="16" hasCustomPrompt="1"/>
          </p:nvPr>
        </p:nvSpPr>
        <p:spPr>
          <a:xfrm>
            <a:off x="4684713" y="1376363"/>
            <a:ext cx="4135437" cy="3006725"/>
          </a:xfrm>
          <a:prstGeom prst="rect">
            <a:avLst/>
          </a:prstGeom>
        </p:spPr>
        <p:txBody>
          <a:bodyPr lIns="0" tIns="0" rIns="0" bIns="504000" anchor="ctr" anchorCtr="0"/>
          <a:lstStyle>
            <a:lvl1pPr algn="ctr">
              <a:defRPr sz="1400" b="0"/>
            </a:lvl1pPr>
          </a:lstStyle>
          <a:p>
            <a:r>
              <a:rPr lang="en-GB"/>
              <a:t>CLICK TO ADD TABLE</a:t>
            </a:r>
          </a:p>
        </p:txBody>
      </p:sp>
    </p:spTree>
    <p:extLst>
      <p:ext uri="{BB962C8B-B14F-4D97-AF65-F5344CB8AC3E}">
        <p14:creationId xmlns:p14="http://schemas.microsoft.com/office/powerpoint/2010/main" val="225117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table 75%">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4" name="Text Placeholder 3"/>
          <p:cNvSpPr>
            <a:spLocks noGrp="1"/>
          </p:cNvSpPr>
          <p:nvPr>
            <p:ph type="body" sz="quarter" idx="15" hasCustomPrompt="1"/>
          </p:nvPr>
        </p:nvSpPr>
        <p:spPr>
          <a:xfrm>
            <a:off x="331788" y="1376363"/>
            <a:ext cx="2659062"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p:cNvSpPr>
            <a:spLocks noGrp="1"/>
          </p:cNvSpPr>
          <p:nvPr>
            <p:ph type="tbl" sz="quarter" idx="16" hasCustomPrompt="1"/>
          </p:nvPr>
        </p:nvSpPr>
        <p:spPr>
          <a:xfrm>
            <a:off x="3248025" y="1376363"/>
            <a:ext cx="5572125" cy="3006725"/>
          </a:xfrm>
          <a:prstGeom prst="rect">
            <a:avLst/>
          </a:prstGeom>
        </p:spPr>
        <p:txBody>
          <a:bodyPr lIns="0" tIns="0" rIns="0" bIns="504000" anchor="ctr" anchorCtr="0"/>
          <a:lstStyle>
            <a:lvl1pPr algn="ctr">
              <a:defRPr sz="1400" b="0"/>
            </a:lvl1pPr>
          </a:lstStyle>
          <a:p>
            <a:r>
              <a:rPr lang="en-GB"/>
              <a:t>CLICK TO ADD TABLE</a:t>
            </a:r>
          </a:p>
        </p:txBody>
      </p:sp>
    </p:spTree>
    <p:extLst>
      <p:ext uri="{BB962C8B-B14F-4D97-AF65-F5344CB8AC3E}">
        <p14:creationId xmlns:p14="http://schemas.microsoft.com/office/powerpoint/2010/main" val="321312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ading and Tab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3851" y="577850"/>
            <a:ext cx="8496300" cy="295466"/>
          </a:xfr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323851" y="878034"/>
            <a:ext cx="8496300"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able Placeholder 5"/>
          <p:cNvSpPr>
            <a:spLocks noGrp="1"/>
          </p:cNvSpPr>
          <p:nvPr>
            <p:ph type="tbl" sz="quarter" idx="16" hasCustomPrompt="1"/>
          </p:nvPr>
        </p:nvSpPr>
        <p:spPr>
          <a:xfrm>
            <a:off x="331789" y="1376363"/>
            <a:ext cx="8488362" cy="3006725"/>
          </a:xfrm>
          <a:prstGeom prst="rect">
            <a:avLst/>
          </a:prstGeom>
        </p:spPr>
        <p:txBody>
          <a:bodyPr lIns="0" tIns="0" rIns="0" bIns="504000" anchor="ctr" anchorCtr="0"/>
          <a:lstStyle>
            <a:lvl1pPr algn="ctr">
              <a:defRPr sz="1400" b="0"/>
            </a:lvl1pPr>
          </a:lstStyle>
          <a:p>
            <a:r>
              <a:rPr lang="en-GB"/>
              <a:t>CLICK TO ADD TABLE</a:t>
            </a:r>
          </a:p>
        </p:txBody>
      </p:sp>
    </p:spTree>
    <p:extLst>
      <p:ext uri="{BB962C8B-B14F-4D97-AF65-F5344CB8AC3E}">
        <p14:creationId xmlns:p14="http://schemas.microsoft.com/office/powerpoint/2010/main" val="7617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ocation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331788" y="2590800"/>
            <a:ext cx="4140000" cy="179228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1" hasCustomPrompt="1"/>
          </p:nvPr>
        </p:nvSpPr>
        <p:spPr>
          <a:xfrm>
            <a:off x="331788" y="1376363"/>
            <a:ext cx="4140200" cy="1092200"/>
          </a:xfrm>
          <a:prstGeom prst="rect">
            <a:avLst/>
          </a:prstGeom>
        </p:spPr>
        <p:txBody>
          <a:bodyPr lIns="0" tIns="72000" rIns="0" bIns="0"/>
          <a:lstStyle>
            <a:lvl1pPr algn="ctr">
              <a:defRPr sz="1400" b="0"/>
            </a:lvl1pPr>
          </a:lstStyle>
          <a:p>
            <a:r>
              <a:rPr lang="en-GB"/>
              <a:t>CLICK TO ADD IMAGE</a:t>
            </a:r>
          </a:p>
        </p:txBody>
      </p:sp>
      <p:sp>
        <p:nvSpPr>
          <p:cNvPr id="8" name="Text Placeholder 7"/>
          <p:cNvSpPr>
            <a:spLocks noGrp="1"/>
          </p:cNvSpPr>
          <p:nvPr>
            <p:ph type="body" sz="quarter" idx="12" hasCustomPrompt="1"/>
          </p:nvPr>
        </p:nvSpPr>
        <p:spPr>
          <a:xfrm>
            <a:off x="4684713" y="1376363"/>
            <a:ext cx="4151312" cy="3006725"/>
          </a:xfrm>
          <a:prstGeom prst="rect">
            <a:avLst/>
          </a:prstGeom>
          <a:ln>
            <a:solidFill>
              <a:schemeClr val="tx1">
                <a:lumMod val="40000"/>
                <a:lumOff val="60000"/>
              </a:schemeClr>
            </a:solidFill>
          </a:ln>
        </p:spPr>
        <p:txBody>
          <a:bodyPr lIns="108000" tIns="72000" rIns="108000" bIns="72000">
            <a:noAutofit/>
          </a:bodyPr>
          <a:lstStyle>
            <a:lvl1pPr>
              <a:defRPr b="0"/>
            </a:lvl1pPr>
          </a:lstStyle>
          <a:p>
            <a:pPr lvl="0"/>
            <a:r>
              <a:rPr lang="en-US"/>
              <a:t>Click to edit heading</a:t>
            </a:r>
          </a:p>
        </p:txBody>
      </p:sp>
      <p:sp>
        <p:nvSpPr>
          <p:cNvPr id="10" name="Picture Placeholder 9"/>
          <p:cNvSpPr>
            <a:spLocks noGrp="1"/>
          </p:cNvSpPr>
          <p:nvPr>
            <p:ph type="pic" sz="quarter" idx="13" hasCustomPrompt="1"/>
          </p:nvPr>
        </p:nvSpPr>
        <p:spPr>
          <a:xfrm>
            <a:off x="4839018" y="1835786"/>
            <a:ext cx="1127442" cy="720000"/>
          </a:xfrm>
          <a:prstGeom prst="rect">
            <a:avLst/>
          </a:prstGeom>
        </p:spPr>
        <p:txBody>
          <a:bodyPr lIns="36000" rIns="36000"/>
          <a:lstStyle>
            <a:lvl1pPr algn="ctr">
              <a:defRPr sz="900" b="0"/>
            </a:lvl1pPr>
          </a:lstStyle>
          <a:p>
            <a:r>
              <a:rPr lang="en-GB"/>
              <a:t>IMAGE</a:t>
            </a:r>
          </a:p>
        </p:txBody>
      </p:sp>
      <p:sp>
        <p:nvSpPr>
          <p:cNvPr id="11" name="Picture Placeholder 9"/>
          <p:cNvSpPr>
            <a:spLocks noGrp="1"/>
          </p:cNvSpPr>
          <p:nvPr>
            <p:ph type="pic" sz="quarter" idx="14" hasCustomPrompt="1"/>
          </p:nvPr>
        </p:nvSpPr>
        <p:spPr>
          <a:xfrm>
            <a:off x="6204268" y="1835786"/>
            <a:ext cx="1127442" cy="720000"/>
          </a:xfrm>
          <a:prstGeom prst="rect">
            <a:avLst/>
          </a:prstGeom>
        </p:spPr>
        <p:txBody>
          <a:bodyPr lIns="36000" rIns="36000"/>
          <a:lstStyle>
            <a:lvl1pPr algn="ctr">
              <a:defRPr sz="900" b="0"/>
            </a:lvl1pPr>
          </a:lstStyle>
          <a:p>
            <a:r>
              <a:rPr lang="en-GB"/>
              <a:t>IMAGE</a:t>
            </a:r>
          </a:p>
        </p:txBody>
      </p:sp>
      <p:sp>
        <p:nvSpPr>
          <p:cNvPr id="12" name="Picture Placeholder 9"/>
          <p:cNvSpPr>
            <a:spLocks noGrp="1"/>
          </p:cNvSpPr>
          <p:nvPr>
            <p:ph type="pic" sz="quarter" idx="15" hasCustomPrompt="1"/>
          </p:nvPr>
        </p:nvSpPr>
        <p:spPr>
          <a:xfrm>
            <a:off x="7569518" y="1835786"/>
            <a:ext cx="1127442" cy="720000"/>
          </a:xfrm>
          <a:prstGeom prst="rect">
            <a:avLst/>
          </a:prstGeom>
        </p:spPr>
        <p:txBody>
          <a:bodyPr lIns="36000" rIns="36000"/>
          <a:lstStyle>
            <a:lvl1pPr algn="ctr">
              <a:defRPr sz="900" b="0"/>
            </a:lvl1pPr>
          </a:lstStyle>
          <a:p>
            <a:r>
              <a:rPr lang="en-GB"/>
              <a:t>IMAGE</a:t>
            </a:r>
          </a:p>
        </p:txBody>
      </p:sp>
      <p:sp>
        <p:nvSpPr>
          <p:cNvPr id="19" name="Picture Placeholder 9"/>
          <p:cNvSpPr>
            <a:spLocks noGrp="1"/>
          </p:cNvSpPr>
          <p:nvPr>
            <p:ph type="pic" sz="quarter" idx="16" hasCustomPrompt="1"/>
          </p:nvPr>
        </p:nvSpPr>
        <p:spPr>
          <a:xfrm>
            <a:off x="4839018" y="2681606"/>
            <a:ext cx="1127442" cy="720000"/>
          </a:xfrm>
          <a:prstGeom prst="rect">
            <a:avLst/>
          </a:prstGeom>
        </p:spPr>
        <p:txBody>
          <a:bodyPr lIns="36000" rIns="36000"/>
          <a:lstStyle>
            <a:lvl1pPr algn="ctr">
              <a:defRPr sz="900" b="0"/>
            </a:lvl1pPr>
          </a:lstStyle>
          <a:p>
            <a:r>
              <a:rPr lang="en-GB"/>
              <a:t>IMAGE</a:t>
            </a:r>
          </a:p>
        </p:txBody>
      </p:sp>
      <p:sp>
        <p:nvSpPr>
          <p:cNvPr id="20" name="Picture Placeholder 9"/>
          <p:cNvSpPr>
            <a:spLocks noGrp="1"/>
          </p:cNvSpPr>
          <p:nvPr>
            <p:ph type="pic" sz="quarter" idx="17" hasCustomPrompt="1"/>
          </p:nvPr>
        </p:nvSpPr>
        <p:spPr>
          <a:xfrm>
            <a:off x="6204268" y="2681606"/>
            <a:ext cx="1127442" cy="720000"/>
          </a:xfrm>
          <a:prstGeom prst="rect">
            <a:avLst/>
          </a:prstGeom>
        </p:spPr>
        <p:txBody>
          <a:bodyPr lIns="36000" rIns="36000"/>
          <a:lstStyle>
            <a:lvl1pPr algn="ctr">
              <a:defRPr sz="900" b="0"/>
            </a:lvl1pPr>
          </a:lstStyle>
          <a:p>
            <a:r>
              <a:rPr lang="en-GB"/>
              <a:t>IMAGE</a:t>
            </a:r>
          </a:p>
        </p:txBody>
      </p:sp>
      <p:sp>
        <p:nvSpPr>
          <p:cNvPr id="21" name="Picture Placeholder 9"/>
          <p:cNvSpPr>
            <a:spLocks noGrp="1"/>
          </p:cNvSpPr>
          <p:nvPr>
            <p:ph type="pic" sz="quarter" idx="18" hasCustomPrompt="1"/>
          </p:nvPr>
        </p:nvSpPr>
        <p:spPr>
          <a:xfrm>
            <a:off x="7569518" y="2681606"/>
            <a:ext cx="1127442" cy="720000"/>
          </a:xfrm>
          <a:prstGeom prst="rect">
            <a:avLst/>
          </a:prstGeom>
        </p:spPr>
        <p:txBody>
          <a:bodyPr lIns="36000" rIns="36000"/>
          <a:lstStyle>
            <a:lvl1pPr algn="ctr">
              <a:defRPr sz="900" b="0"/>
            </a:lvl1pPr>
          </a:lstStyle>
          <a:p>
            <a:r>
              <a:rPr lang="en-GB"/>
              <a:t>IMAGE</a:t>
            </a:r>
          </a:p>
        </p:txBody>
      </p:sp>
      <p:sp>
        <p:nvSpPr>
          <p:cNvPr id="22" name="Picture Placeholder 9"/>
          <p:cNvSpPr>
            <a:spLocks noGrp="1"/>
          </p:cNvSpPr>
          <p:nvPr>
            <p:ph type="pic" sz="quarter" idx="19" hasCustomPrompt="1"/>
          </p:nvPr>
        </p:nvSpPr>
        <p:spPr>
          <a:xfrm>
            <a:off x="4839018" y="3527426"/>
            <a:ext cx="1127442" cy="720000"/>
          </a:xfrm>
          <a:prstGeom prst="rect">
            <a:avLst/>
          </a:prstGeom>
        </p:spPr>
        <p:txBody>
          <a:bodyPr lIns="36000" rIns="36000"/>
          <a:lstStyle>
            <a:lvl1pPr algn="ctr">
              <a:defRPr sz="900" b="0"/>
            </a:lvl1pPr>
          </a:lstStyle>
          <a:p>
            <a:r>
              <a:rPr lang="en-GB"/>
              <a:t>IMAGE</a:t>
            </a:r>
          </a:p>
        </p:txBody>
      </p:sp>
      <p:sp>
        <p:nvSpPr>
          <p:cNvPr id="23" name="Picture Placeholder 9"/>
          <p:cNvSpPr>
            <a:spLocks noGrp="1"/>
          </p:cNvSpPr>
          <p:nvPr>
            <p:ph type="pic" sz="quarter" idx="20" hasCustomPrompt="1"/>
          </p:nvPr>
        </p:nvSpPr>
        <p:spPr>
          <a:xfrm>
            <a:off x="6204268" y="3527426"/>
            <a:ext cx="1127442" cy="720000"/>
          </a:xfrm>
          <a:prstGeom prst="rect">
            <a:avLst/>
          </a:prstGeom>
        </p:spPr>
        <p:txBody>
          <a:bodyPr lIns="36000" rIns="36000"/>
          <a:lstStyle>
            <a:lvl1pPr algn="ctr">
              <a:defRPr sz="900" b="0"/>
            </a:lvl1pPr>
          </a:lstStyle>
          <a:p>
            <a:r>
              <a:rPr lang="en-GB"/>
              <a:t>IMAGE</a:t>
            </a:r>
          </a:p>
        </p:txBody>
      </p:sp>
      <p:sp>
        <p:nvSpPr>
          <p:cNvPr id="24" name="Picture Placeholder 9"/>
          <p:cNvSpPr>
            <a:spLocks noGrp="1"/>
          </p:cNvSpPr>
          <p:nvPr>
            <p:ph type="pic" sz="quarter" idx="21" hasCustomPrompt="1"/>
          </p:nvPr>
        </p:nvSpPr>
        <p:spPr>
          <a:xfrm>
            <a:off x="7569518" y="3527426"/>
            <a:ext cx="1127442" cy="720000"/>
          </a:xfrm>
          <a:prstGeom prst="rect">
            <a:avLst/>
          </a:prstGeom>
        </p:spPr>
        <p:txBody>
          <a:bodyPr lIns="36000" rIns="36000"/>
          <a:lstStyle>
            <a:lvl1pPr algn="ctr">
              <a:defRPr sz="900" b="0"/>
            </a:lvl1pPr>
          </a:lstStyle>
          <a:p>
            <a:r>
              <a:rPr lang="en-GB"/>
              <a:t>IMAGE</a:t>
            </a:r>
          </a:p>
        </p:txBody>
      </p:sp>
    </p:spTree>
    <p:extLst>
      <p:ext uri="{BB962C8B-B14F-4D97-AF65-F5344CB8AC3E}">
        <p14:creationId xmlns:p14="http://schemas.microsoft.com/office/powerpoint/2010/main" val="186969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Profi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hasCustomPrompt="1"/>
          </p:nvPr>
        </p:nvSpPr>
        <p:spPr>
          <a:xfrm>
            <a:off x="331788" y="2377440"/>
            <a:ext cx="1980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1" hasCustomPrompt="1"/>
          </p:nvPr>
        </p:nvSpPr>
        <p:spPr>
          <a:xfrm>
            <a:off x="331788" y="1376363"/>
            <a:ext cx="1009332" cy="828000"/>
          </a:xfrm>
          <a:prstGeom prst="rect">
            <a:avLst/>
          </a:prstGeom>
        </p:spPr>
        <p:txBody>
          <a:bodyPr lIns="0" tIns="72000" rIns="0" bIns="0"/>
          <a:lstStyle>
            <a:lvl1pPr algn="ctr">
              <a:defRPr sz="1400" b="0"/>
            </a:lvl1pPr>
          </a:lstStyle>
          <a:p>
            <a:r>
              <a:rPr lang="en-GB"/>
              <a:t>CV IMAGE</a:t>
            </a:r>
          </a:p>
        </p:txBody>
      </p:sp>
      <p:cxnSp>
        <p:nvCxnSpPr>
          <p:cNvPr id="14" name="Straight Connector 13"/>
          <p:cNvCxnSpPr/>
          <p:nvPr userDrawn="1"/>
        </p:nvCxnSpPr>
        <p:spPr>
          <a:xfrm>
            <a:off x="331788" y="2270760"/>
            <a:ext cx="19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2506534" y="2377440"/>
            <a:ext cx="1980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8"/>
          <p:cNvSpPr>
            <a:spLocks noGrp="1"/>
          </p:cNvSpPr>
          <p:nvPr>
            <p:ph type="pic" sz="quarter" idx="13" hasCustomPrompt="1"/>
          </p:nvPr>
        </p:nvSpPr>
        <p:spPr>
          <a:xfrm>
            <a:off x="2506534" y="1376363"/>
            <a:ext cx="1009332" cy="828000"/>
          </a:xfrm>
          <a:prstGeom prst="rect">
            <a:avLst/>
          </a:prstGeom>
        </p:spPr>
        <p:txBody>
          <a:bodyPr lIns="0" tIns="72000" rIns="0" bIns="0"/>
          <a:lstStyle>
            <a:lvl1pPr algn="ctr">
              <a:defRPr sz="1400" b="0"/>
            </a:lvl1pPr>
          </a:lstStyle>
          <a:p>
            <a:r>
              <a:rPr lang="en-GB"/>
              <a:t>CV IMAGE</a:t>
            </a:r>
          </a:p>
        </p:txBody>
      </p:sp>
      <p:cxnSp>
        <p:nvCxnSpPr>
          <p:cNvPr id="28" name="Straight Connector 27"/>
          <p:cNvCxnSpPr/>
          <p:nvPr userDrawn="1"/>
        </p:nvCxnSpPr>
        <p:spPr>
          <a:xfrm>
            <a:off x="2506534" y="2270760"/>
            <a:ext cx="19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4681280" y="2377440"/>
            <a:ext cx="1980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8"/>
          <p:cNvSpPr>
            <a:spLocks noGrp="1"/>
          </p:cNvSpPr>
          <p:nvPr>
            <p:ph type="pic" sz="quarter" idx="15" hasCustomPrompt="1"/>
          </p:nvPr>
        </p:nvSpPr>
        <p:spPr>
          <a:xfrm>
            <a:off x="4681280" y="1376363"/>
            <a:ext cx="1009332" cy="828000"/>
          </a:xfrm>
          <a:prstGeom prst="rect">
            <a:avLst/>
          </a:prstGeom>
        </p:spPr>
        <p:txBody>
          <a:bodyPr lIns="0" tIns="72000" rIns="0" bIns="0"/>
          <a:lstStyle>
            <a:lvl1pPr algn="ctr">
              <a:defRPr sz="1400" b="0"/>
            </a:lvl1pPr>
          </a:lstStyle>
          <a:p>
            <a:r>
              <a:rPr lang="en-GB"/>
              <a:t>CV IMAGE</a:t>
            </a:r>
          </a:p>
        </p:txBody>
      </p:sp>
      <p:cxnSp>
        <p:nvCxnSpPr>
          <p:cNvPr id="31" name="Straight Connector 30"/>
          <p:cNvCxnSpPr/>
          <p:nvPr userDrawn="1"/>
        </p:nvCxnSpPr>
        <p:spPr>
          <a:xfrm>
            <a:off x="4681280" y="2270760"/>
            <a:ext cx="19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3"/>
          <p:cNvSpPr>
            <a:spLocks noGrp="1"/>
          </p:cNvSpPr>
          <p:nvPr>
            <p:ph type="body" sz="quarter" idx="16" hasCustomPrompt="1"/>
          </p:nvPr>
        </p:nvSpPr>
        <p:spPr>
          <a:xfrm>
            <a:off x="6856025" y="2377440"/>
            <a:ext cx="1980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4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Picture Placeholder 8"/>
          <p:cNvSpPr>
            <a:spLocks noGrp="1"/>
          </p:cNvSpPr>
          <p:nvPr>
            <p:ph type="pic" sz="quarter" idx="17" hasCustomPrompt="1"/>
          </p:nvPr>
        </p:nvSpPr>
        <p:spPr>
          <a:xfrm>
            <a:off x="6856025" y="1376363"/>
            <a:ext cx="1009332" cy="828000"/>
          </a:xfrm>
          <a:prstGeom prst="rect">
            <a:avLst/>
          </a:prstGeom>
        </p:spPr>
        <p:txBody>
          <a:bodyPr lIns="0" tIns="72000" rIns="0" bIns="0"/>
          <a:lstStyle>
            <a:lvl1pPr algn="ctr">
              <a:defRPr sz="1400" b="0"/>
            </a:lvl1pPr>
          </a:lstStyle>
          <a:p>
            <a:r>
              <a:rPr lang="en-GB"/>
              <a:t>CV IMAGE</a:t>
            </a:r>
          </a:p>
        </p:txBody>
      </p:sp>
      <p:cxnSp>
        <p:nvCxnSpPr>
          <p:cNvPr id="34" name="Straight Connector 33"/>
          <p:cNvCxnSpPr/>
          <p:nvPr userDrawn="1"/>
        </p:nvCxnSpPr>
        <p:spPr>
          <a:xfrm>
            <a:off x="6856025" y="2270760"/>
            <a:ext cx="19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3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Profi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hasCustomPrompt="1"/>
          </p:nvPr>
        </p:nvSpPr>
        <p:spPr>
          <a:xfrm>
            <a:off x="331788" y="2377440"/>
            <a:ext cx="2664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1" hasCustomPrompt="1"/>
          </p:nvPr>
        </p:nvSpPr>
        <p:spPr>
          <a:xfrm>
            <a:off x="331788" y="1376363"/>
            <a:ext cx="1009332" cy="828000"/>
          </a:xfrm>
          <a:prstGeom prst="rect">
            <a:avLst/>
          </a:prstGeom>
        </p:spPr>
        <p:txBody>
          <a:bodyPr lIns="0" tIns="72000" rIns="0" bIns="0"/>
          <a:lstStyle>
            <a:lvl1pPr algn="ctr">
              <a:defRPr sz="1400" b="0"/>
            </a:lvl1pPr>
          </a:lstStyle>
          <a:p>
            <a:r>
              <a:rPr lang="en-GB"/>
              <a:t>CV IMAGE</a:t>
            </a:r>
          </a:p>
        </p:txBody>
      </p:sp>
      <p:cxnSp>
        <p:nvCxnSpPr>
          <p:cNvPr id="14" name="Straight Connector 13"/>
          <p:cNvCxnSpPr/>
          <p:nvPr userDrawn="1"/>
        </p:nvCxnSpPr>
        <p:spPr>
          <a:xfrm>
            <a:off x="331788" y="2270760"/>
            <a:ext cx="266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3"/>
          <p:cNvSpPr>
            <a:spLocks noGrp="1"/>
          </p:cNvSpPr>
          <p:nvPr>
            <p:ph type="body" sz="quarter" idx="12" hasCustomPrompt="1"/>
          </p:nvPr>
        </p:nvSpPr>
        <p:spPr>
          <a:xfrm>
            <a:off x="3248025" y="2377440"/>
            <a:ext cx="2664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8"/>
          <p:cNvSpPr>
            <a:spLocks noGrp="1"/>
          </p:cNvSpPr>
          <p:nvPr>
            <p:ph type="pic" sz="quarter" idx="13" hasCustomPrompt="1"/>
          </p:nvPr>
        </p:nvSpPr>
        <p:spPr>
          <a:xfrm>
            <a:off x="3248025" y="1376363"/>
            <a:ext cx="1009332" cy="828000"/>
          </a:xfrm>
          <a:prstGeom prst="rect">
            <a:avLst/>
          </a:prstGeom>
        </p:spPr>
        <p:txBody>
          <a:bodyPr lIns="0" tIns="72000" rIns="0" bIns="0"/>
          <a:lstStyle>
            <a:lvl1pPr algn="ctr">
              <a:defRPr sz="1400" b="0"/>
            </a:lvl1pPr>
          </a:lstStyle>
          <a:p>
            <a:r>
              <a:rPr lang="en-GB"/>
              <a:t>CV IMAGE</a:t>
            </a:r>
          </a:p>
        </p:txBody>
      </p:sp>
      <p:cxnSp>
        <p:nvCxnSpPr>
          <p:cNvPr id="28" name="Straight Connector 27"/>
          <p:cNvCxnSpPr/>
          <p:nvPr userDrawn="1"/>
        </p:nvCxnSpPr>
        <p:spPr>
          <a:xfrm>
            <a:off x="3248025" y="2270760"/>
            <a:ext cx="266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 Placeholder 3"/>
          <p:cNvSpPr>
            <a:spLocks noGrp="1"/>
          </p:cNvSpPr>
          <p:nvPr>
            <p:ph type="body" sz="quarter" idx="14" hasCustomPrompt="1"/>
          </p:nvPr>
        </p:nvSpPr>
        <p:spPr>
          <a:xfrm>
            <a:off x="6156614" y="2377440"/>
            <a:ext cx="2664000" cy="2005648"/>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Picture Placeholder 8"/>
          <p:cNvSpPr>
            <a:spLocks noGrp="1"/>
          </p:cNvSpPr>
          <p:nvPr>
            <p:ph type="pic" sz="quarter" idx="15" hasCustomPrompt="1"/>
          </p:nvPr>
        </p:nvSpPr>
        <p:spPr>
          <a:xfrm>
            <a:off x="6156614" y="1376363"/>
            <a:ext cx="1009332" cy="828000"/>
          </a:xfrm>
          <a:prstGeom prst="rect">
            <a:avLst/>
          </a:prstGeom>
        </p:spPr>
        <p:txBody>
          <a:bodyPr lIns="0" tIns="72000" rIns="0" bIns="0"/>
          <a:lstStyle>
            <a:lvl1pPr algn="ctr">
              <a:defRPr sz="1400" b="0"/>
            </a:lvl1pPr>
          </a:lstStyle>
          <a:p>
            <a:r>
              <a:rPr lang="en-GB"/>
              <a:t>CV IMAGE</a:t>
            </a:r>
          </a:p>
        </p:txBody>
      </p:sp>
      <p:cxnSp>
        <p:nvCxnSpPr>
          <p:cNvPr id="31" name="Straight Connector 30"/>
          <p:cNvCxnSpPr/>
          <p:nvPr userDrawn="1"/>
        </p:nvCxnSpPr>
        <p:spPr>
          <a:xfrm>
            <a:off x="6156614" y="2270760"/>
            <a:ext cx="2664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39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47" name="Group 5">
            <a:extLst>
              <a:ext uri="{FF2B5EF4-FFF2-40B4-BE49-F238E27FC236}">
                <a16:creationId xmlns:a16="http://schemas.microsoft.com/office/drawing/2014/main" id="{324B3973-508D-44DC-86FB-7597B2CA7B68}"/>
              </a:ext>
            </a:extLst>
          </p:cNvPr>
          <p:cNvGrpSpPr/>
          <p:nvPr userDrawn="1"/>
        </p:nvGrpSpPr>
        <p:grpSpPr>
          <a:xfrm>
            <a:off x="5762922" y="1837682"/>
            <a:ext cx="1102571" cy="1720595"/>
            <a:chOff x="7732178" y="2450242"/>
            <a:chExt cx="1162225" cy="1813687"/>
          </a:xfrm>
        </p:grpSpPr>
        <p:sp>
          <p:nvSpPr>
            <p:cNvPr id="48" name="Freeform 45">
              <a:extLst>
                <a:ext uri="{FF2B5EF4-FFF2-40B4-BE49-F238E27FC236}">
                  <a16:creationId xmlns:a16="http://schemas.microsoft.com/office/drawing/2014/main" id="{AF919951-C170-4885-A04F-36A60DD6D6A9}"/>
                </a:ext>
              </a:extLst>
            </p:cNvPr>
            <p:cNvSpPr>
              <a:spLocks/>
            </p:cNvSpPr>
            <p:nvPr/>
          </p:nvSpPr>
          <p:spPr bwMode="auto">
            <a:xfrm>
              <a:off x="7732178" y="2450242"/>
              <a:ext cx="1162225" cy="181368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404040"/>
            </a:solidFill>
            <a:ln w="1"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pic>
          <p:nvPicPr>
            <p:cNvPr id="49" name="Graphic 1062" descr="Marker">
              <a:extLst>
                <a:ext uri="{FF2B5EF4-FFF2-40B4-BE49-F238E27FC236}">
                  <a16:creationId xmlns:a16="http://schemas.microsoft.com/office/drawing/2014/main" id="{10CCDC0D-5A2E-4B3B-8F15-4C771C7893B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53303" y="3104493"/>
              <a:ext cx="249489" cy="249489"/>
            </a:xfrm>
            <a:prstGeom prst="rect">
              <a:avLst/>
            </a:prstGeom>
          </p:spPr>
        </p:pic>
        <p:pic>
          <p:nvPicPr>
            <p:cNvPr id="50" name="Graphic 1063" descr="Marker">
              <a:extLst>
                <a:ext uri="{FF2B5EF4-FFF2-40B4-BE49-F238E27FC236}">
                  <a16:creationId xmlns:a16="http://schemas.microsoft.com/office/drawing/2014/main" id="{D37264E6-3691-4AA8-B7CA-B91D6B52459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87401" y="3358936"/>
              <a:ext cx="190175" cy="190175"/>
            </a:xfrm>
            <a:prstGeom prst="rect">
              <a:avLst/>
            </a:prstGeom>
          </p:spPr>
        </p:pic>
        <p:pic>
          <p:nvPicPr>
            <p:cNvPr id="51" name="Graphic 1064" descr="Marker">
              <a:extLst>
                <a:ext uri="{FF2B5EF4-FFF2-40B4-BE49-F238E27FC236}">
                  <a16:creationId xmlns:a16="http://schemas.microsoft.com/office/drawing/2014/main" id="{8EDAE08D-9605-45B4-B6DA-50D3F167F03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9748" y="3004156"/>
              <a:ext cx="190175" cy="190175"/>
            </a:xfrm>
            <a:prstGeom prst="rect">
              <a:avLst/>
            </a:prstGeom>
          </p:spPr>
        </p:pic>
        <p:pic>
          <p:nvPicPr>
            <p:cNvPr id="52" name="Graphic 1065" descr="Marker">
              <a:extLst>
                <a:ext uri="{FF2B5EF4-FFF2-40B4-BE49-F238E27FC236}">
                  <a16:creationId xmlns:a16="http://schemas.microsoft.com/office/drawing/2014/main" id="{DF0332B7-433F-405B-B372-2915DDAA1E2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4791" y="2525202"/>
              <a:ext cx="190175" cy="190175"/>
            </a:xfrm>
            <a:prstGeom prst="rect">
              <a:avLst/>
            </a:prstGeom>
          </p:spPr>
        </p:pic>
      </p:grpSp>
      <p:sp>
        <p:nvSpPr>
          <p:cNvPr id="53" name="Rectangle 12">
            <a:extLst>
              <a:ext uri="{FF2B5EF4-FFF2-40B4-BE49-F238E27FC236}">
                <a16:creationId xmlns:a16="http://schemas.microsoft.com/office/drawing/2014/main" id="{DA570789-B4C4-491F-B6BA-649DC8E0B3C8}"/>
              </a:ext>
            </a:extLst>
          </p:cNvPr>
          <p:cNvSpPr/>
          <p:nvPr userDrawn="1"/>
        </p:nvSpPr>
        <p:spPr>
          <a:xfrm>
            <a:off x="5219744" y="0"/>
            <a:ext cx="3928182" cy="5143500"/>
          </a:xfrm>
          <a:prstGeom prst="rect">
            <a:avLst/>
          </a:prstGeom>
          <a:solidFill>
            <a:srgbClr val="0D908B">
              <a:alpha val="83000"/>
            </a:srgbClr>
          </a:solidFill>
          <a:ln w="25400" cap="flat" cmpd="sng" algn="ctr">
            <a:noFill/>
            <a:prstDash val="solid"/>
          </a:ln>
          <a:effectLst/>
        </p:spPr>
        <p:txBody>
          <a:bodyPr rtlCol="0" anchor="ctr"/>
          <a:lstStyle/>
          <a:p>
            <a:pPr algn="ctr" defTabSz="685800">
              <a:defRPr/>
            </a:pPr>
            <a:endParaRPr lang="es-ES_tradnl" sz="1350" kern="0">
              <a:solidFill>
                <a:srgbClr val="FFFFFF"/>
              </a:solidFill>
              <a:cs typeface="Arial"/>
              <a:sym typeface="Arial"/>
            </a:endParaRPr>
          </a:p>
        </p:txBody>
      </p:sp>
      <p:cxnSp>
        <p:nvCxnSpPr>
          <p:cNvPr id="54" name="Straight Connector 44">
            <a:extLst>
              <a:ext uri="{FF2B5EF4-FFF2-40B4-BE49-F238E27FC236}">
                <a16:creationId xmlns:a16="http://schemas.microsoft.com/office/drawing/2014/main" id="{3E9B7B2A-52D4-4984-A9AD-9B51049572E9}"/>
              </a:ext>
            </a:extLst>
          </p:cNvPr>
          <p:cNvCxnSpPr>
            <a:cxnSpLocks/>
          </p:cNvCxnSpPr>
          <p:nvPr userDrawn="1"/>
        </p:nvCxnSpPr>
        <p:spPr>
          <a:xfrm>
            <a:off x="251222" y="1835139"/>
            <a:ext cx="1537773" cy="0"/>
          </a:xfrm>
          <a:prstGeom prst="line">
            <a:avLst/>
          </a:prstGeom>
          <a:noFill/>
          <a:ln w="63500" cap="flat" cmpd="sng" algn="ctr">
            <a:solidFill>
              <a:srgbClr val="218F8B"/>
            </a:solidFill>
            <a:prstDash val="solid"/>
          </a:ln>
          <a:effectLst/>
        </p:spPr>
      </p:cxnSp>
      <p:sp>
        <p:nvSpPr>
          <p:cNvPr id="55" name="Text Placeholder 2">
            <a:extLst>
              <a:ext uri="{FF2B5EF4-FFF2-40B4-BE49-F238E27FC236}">
                <a16:creationId xmlns:a16="http://schemas.microsoft.com/office/drawing/2014/main" id="{9D2B96CB-A126-47D4-8C4C-696D7452D6F2}"/>
              </a:ext>
            </a:extLst>
          </p:cNvPr>
          <p:cNvSpPr txBox="1">
            <a:spLocks/>
          </p:cNvSpPr>
          <p:nvPr userDrawn="1"/>
        </p:nvSpPr>
        <p:spPr bwMode="gray">
          <a:xfrm>
            <a:off x="251222" y="1489228"/>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400" b="1">
                <a:solidFill>
                  <a:srgbClr val="404040"/>
                </a:solidFill>
                <a:latin typeface="Trebuchet MS"/>
                <a:sym typeface="Arial"/>
              </a:rPr>
              <a:t>GLOBAL</a:t>
            </a:r>
          </a:p>
        </p:txBody>
      </p:sp>
      <p:grpSp>
        <p:nvGrpSpPr>
          <p:cNvPr id="56" name="Group 9">
            <a:extLst>
              <a:ext uri="{FF2B5EF4-FFF2-40B4-BE49-F238E27FC236}">
                <a16:creationId xmlns:a16="http://schemas.microsoft.com/office/drawing/2014/main" id="{A890670E-7212-430A-9634-54B790CC0FB1}"/>
              </a:ext>
            </a:extLst>
          </p:cNvPr>
          <p:cNvGrpSpPr/>
          <p:nvPr userDrawn="1"/>
        </p:nvGrpSpPr>
        <p:grpSpPr>
          <a:xfrm>
            <a:off x="2087704" y="2068167"/>
            <a:ext cx="3134913" cy="1547580"/>
            <a:chOff x="2606870" y="2847179"/>
            <a:chExt cx="3849288" cy="1900238"/>
          </a:xfrm>
          <a:solidFill>
            <a:srgbClr val="404040"/>
          </a:solidFill>
        </p:grpSpPr>
        <p:sp>
          <p:nvSpPr>
            <p:cNvPr id="57" name="Freeform 6">
              <a:extLst>
                <a:ext uri="{FF2B5EF4-FFF2-40B4-BE49-F238E27FC236}">
                  <a16:creationId xmlns:a16="http://schemas.microsoft.com/office/drawing/2014/main" id="{37CD7C18-0DBE-46FF-9347-A188AB689CD2}"/>
                </a:ext>
              </a:extLst>
            </p:cNvPr>
            <p:cNvSpPr>
              <a:spLocks/>
            </p:cNvSpPr>
            <p:nvPr/>
          </p:nvSpPr>
          <p:spPr bwMode="auto">
            <a:xfrm>
              <a:off x="5080479" y="3410238"/>
              <a:ext cx="162249" cy="129937"/>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58" name="Freeform 7">
              <a:extLst>
                <a:ext uri="{FF2B5EF4-FFF2-40B4-BE49-F238E27FC236}">
                  <a16:creationId xmlns:a16="http://schemas.microsoft.com/office/drawing/2014/main" id="{73DDE644-58CF-4760-BED8-349513735F36}"/>
                </a:ext>
              </a:extLst>
            </p:cNvPr>
            <p:cNvSpPr>
              <a:spLocks/>
            </p:cNvSpPr>
            <p:nvPr/>
          </p:nvSpPr>
          <p:spPr bwMode="auto">
            <a:xfrm>
              <a:off x="4502296" y="4042734"/>
              <a:ext cx="156749" cy="172562"/>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59" name="Freeform 8">
              <a:extLst>
                <a:ext uri="{FF2B5EF4-FFF2-40B4-BE49-F238E27FC236}">
                  <a16:creationId xmlns:a16="http://schemas.microsoft.com/office/drawing/2014/main" id="{D2033F04-E958-4B30-B504-1DC5234B95F9}"/>
                </a:ext>
              </a:extLst>
            </p:cNvPr>
            <p:cNvSpPr>
              <a:spLocks/>
            </p:cNvSpPr>
            <p:nvPr/>
          </p:nvSpPr>
          <p:spPr bwMode="auto">
            <a:xfrm>
              <a:off x="4507108" y="4022797"/>
              <a:ext cx="13750" cy="192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0" name="Freeform 9">
              <a:extLst>
                <a:ext uri="{FF2B5EF4-FFF2-40B4-BE49-F238E27FC236}">
                  <a16:creationId xmlns:a16="http://schemas.microsoft.com/office/drawing/2014/main" id="{CCBAC1E6-C54C-43F3-A201-1C6327BC5591}"/>
                </a:ext>
              </a:extLst>
            </p:cNvPr>
            <p:cNvSpPr>
              <a:spLocks/>
            </p:cNvSpPr>
            <p:nvPr/>
          </p:nvSpPr>
          <p:spPr bwMode="auto">
            <a:xfrm>
              <a:off x="4579295" y="3350426"/>
              <a:ext cx="21313" cy="43312"/>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1" name="Freeform 10">
              <a:extLst>
                <a:ext uri="{FF2B5EF4-FFF2-40B4-BE49-F238E27FC236}">
                  <a16:creationId xmlns:a16="http://schemas.microsoft.com/office/drawing/2014/main" id="{B2FB295C-4E21-4308-8C73-CB3C8A14B65B}"/>
                </a:ext>
              </a:extLst>
            </p:cNvPr>
            <p:cNvSpPr>
              <a:spLocks/>
            </p:cNvSpPr>
            <p:nvPr/>
          </p:nvSpPr>
          <p:spPr bwMode="auto">
            <a:xfrm>
              <a:off x="4991105" y="3586924"/>
              <a:ext cx="58437" cy="508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2" name="Freeform 11">
              <a:extLst>
                <a:ext uri="{FF2B5EF4-FFF2-40B4-BE49-F238E27FC236}">
                  <a16:creationId xmlns:a16="http://schemas.microsoft.com/office/drawing/2014/main" id="{FE405426-DB3D-4C8C-9365-C846AF5CA2EA}"/>
                </a:ext>
              </a:extLst>
            </p:cNvPr>
            <p:cNvSpPr>
              <a:spLocks noEditPoints="1"/>
            </p:cNvSpPr>
            <p:nvPr/>
          </p:nvSpPr>
          <p:spPr bwMode="auto">
            <a:xfrm>
              <a:off x="3506802" y="4270982"/>
              <a:ext cx="194561" cy="471622"/>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3" name="Freeform 12">
              <a:extLst>
                <a:ext uri="{FF2B5EF4-FFF2-40B4-BE49-F238E27FC236}">
                  <a16:creationId xmlns:a16="http://schemas.microsoft.com/office/drawing/2014/main" id="{C9A9939A-6E3E-422D-8DAB-FC2C9D8173C7}"/>
                </a:ext>
              </a:extLst>
            </p:cNvPr>
            <p:cNvSpPr>
              <a:spLocks/>
            </p:cNvSpPr>
            <p:nvPr/>
          </p:nvSpPr>
          <p:spPr bwMode="auto">
            <a:xfrm>
              <a:off x="4861168" y="3371051"/>
              <a:ext cx="39875" cy="35062"/>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4" name="Freeform 13">
              <a:extLst>
                <a:ext uri="{FF2B5EF4-FFF2-40B4-BE49-F238E27FC236}">
                  <a16:creationId xmlns:a16="http://schemas.microsoft.com/office/drawing/2014/main" id="{2B47A243-63CD-48A2-ACED-45DF8DB62199}"/>
                </a:ext>
              </a:extLst>
            </p:cNvPr>
            <p:cNvSpPr>
              <a:spLocks noEditPoints="1"/>
            </p:cNvSpPr>
            <p:nvPr/>
          </p:nvSpPr>
          <p:spPr bwMode="auto">
            <a:xfrm>
              <a:off x="5729475" y="4111483"/>
              <a:ext cx="502559" cy="469560"/>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5" name="Freeform 14">
              <a:extLst>
                <a:ext uri="{FF2B5EF4-FFF2-40B4-BE49-F238E27FC236}">
                  <a16:creationId xmlns:a16="http://schemas.microsoft.com/office/drawing/2014/main" id="{14155C77-AA56-41B9-918F-91B204F6EE14}"/>
                </a:ext>
              </a:extLst>
            </p:cNvPr>
            <p:cNvSpPr>
              <a:spLocks/>
            </p:cNvSpPr>
            <p:nvPr/>
          </p:nvSpPr>
          <p:spPr bwMode="auto">
            <a:xfrm>
              <a:off x="4463108" y="3261051"/>
              <a:ext cx="82499" cy="371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6" name="Freeform 15">
              <a:extLst>
                <a:ext uri="{FF2B5EF4-FFF2-40B4-BE49-F238E27FC236}">
                  <a16:creationId xmlns:a16="http://schemas.microsoft.com/office/drawing/2014/main" id="{50FFB2ED-AF60-4668-B4CE-D70D5CF3CFFF}"/>
                </a:ext>
              </a:extLst>
            </p:cNvPr>
            <p:cNvSpPr>
              <a:spLocks/>
            </p:cNvSpPr>
            <p:nvPr/>
          </p:nvSpPr>
          <p:spPr bwMode="auto">
            <a:xfrm>
              <a:off x="4879043" y="3392363"/>
              <a:ext cx="17875" cy="13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7" name="Freeform 16">
              <a:extLst>
                <a:ext uri="{FF2B5EF4-FFF2-40B4-BE49-F238E27FC236}">
                  <a16:creationId xmlns:a16="http://schemas.microsoft.com/office/drawing/2014/main" id="{ABBEBF37-8773-4F2D-94B6-8909D44A218A}"/>
                </a:ext>
              </a:extLst>
            </p:cNvPr>
            <p:cNvSpPr>
              <a:spLocks/>
            </p:cNvSpPr>
            <p:nvPr/>
          </p:nvSpPr>
          <p:spPr bwMode="auto">
            <a:xfrm>
              <a:off x="4876980" y="3362113"/>
              <a:ext cx="65312" cy="508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8" name="Freeform 17">
              <a:extLst>
                <a:ext uri="{FF2B5EF4-FFF2-40B4-BE49-F238E27FC236}">
                  <a16:creationId xmlns:a16="http://schemas.microsoft.com/office/drawing/2014/main" id="{57595169-C42E-4CA8-B74A-57D851815BA0}"/>
                </a:ext>
              </a:extLst>
            </p:cNvPr>
            <p:cNvSpPr>
              <a:spLocks/>
            </p:cNvSpPr>
            <p:nvPr/>
          </p:nvSpPr>
          <p:spPr bwMode="auto">
            <a:xfrm>
              <a:off x="4723669" y="3992547"/>
              <a:ext cx="21313" cy="309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69" name="Freeform 18">
              <a:extLst>
                <a:ext uri="{FF2B5EF4-FFF2-40B4-BE49-F238E27FC236}">
                  <a16:creationId xmlns:a16="http://schemas.microsoft.com/office/drawing/2014/main" id="{A66F570A-F9AD-408A-8B67-1593BE0BEA54}"/>
                </a:ext>
              </a:extLst>
            </p:cNvPr>
            <p:cNvSpPr>
              <a:spLocks/>
            </p:cNvSpPr>
            <p:nvPr/>
          </p:nvSpPr>
          <p:spPr bwMode="auto">
            <a:xfrm>
              <a:off x="4384046" y="3227364"/>
              <a:ext cx="39875" cy="27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0" name="Freeform 19">
              <a:extLst>
                <a:ext uri="{FF2B5EF4-FFF2-40B4-BE49-F238E27FC236}">
                  <a16:creationId xmlns:a16="http://schemas.microsoft.com/office/drawing/2014/main" id="{B05FD355-9926-4C0B-8DD0-DAC4616347C3}"/>
                </a:ext>
              </a:extLst>
            </p:cNvPr>
            <p:cNvSpPr>
              <a:spLocks/>
            </p:cNvSpPr>
            <p:nvPr/>
          </p:nvSpPr>
          <p:spPr bwMode="auto">
            <a:xfrm>
              <a:off x="4366171" y="3784236"/>
              <a:ext cx="38500" cy="87312"/>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1" name="Freeform 20">
              <a:extLst>
                <a:ext uri="{FF2B5EF4-FFF2-40B4-BE49-F238E27FC236}">
                  <a16:creationId xmlns:a16="http://schemas.microsoft.com/office/drawing/2014/main" id="{733E87D7-D46E-441D-A522-D6DBA565E425}"/>
                </a:ext>
              </a:extLst>
            </p:cNvPr>
            <p:cNvSpPr>
              <a:spLocks/>
            </p:cNvSpPr>
            <p:nvPr/>
          </p:nvSpPr>
          <p:spPr bwMode="auto">
            <a:xfrm>
              <a:off x="4287797" y="3742986"/>
              <a:ext cx="96249" cy="79062"/>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2" name="Freeform 21">
              <a:extLst>
                <a:ext uri="{FF2B5EF4-FFF2-40B4-BE49-F238E27FC236}">
                  <a16:creationId xmlns:a16="http://schemas.microsoft.com/office/drawing/2014/main" id="{B918B0D6-2C8D-459F-99A9-84D647A93DAA}"/>
                </a:ext>
              </a:extLst>
            </p:cNvPr>
            <p:cNvSpPr>
              <a:spLocks/>
            </p:cNvSpPr>
            <p:nvPr/>
          </p:nvSpPr>
          <p:spPr bwMode="auto">
            <a:xfrm>
              <a:off x="5437290" y="3581424"/>
              <a:ext cx="66687" cy="82499"/>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3" name="Freeform 22">
              <a:extLst>
                <a:ext uri="{FF2B5EF4-FFF2-40B4-BE49-F238E27FC236}">
                  <a16:creationId xmlns:a16="http://schemas.microsoft.com/office/drawing/2014/main" id="{27E3D5B2-7865-43B4-BB97-C8542E0B3F52}"/>
                </a:ext>
              </a:extLst>
            </p:cNvPr>
            <p:cNvSpPr>
              <a:spLocks/>
            </p:cNvSpPr>
            <p:nvPr/>
          </p:nvSpPr>
          <p:spPr bwMode="auto">
            <a:xfrm>
              <a:off x="4612295" y="3328426"/>
              <a:ext cx="70125" cy="426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4" name="Freeform 23">
              <a:extLst>
                <a:ext uri="{FF2B5EF4-FFF2-40B4-BE49-F238E27FC236}">
                  <a16:creationId xmlns:a16="http://schemas.microsoft.com/office/drawing/2014/main" id="{B881F93A-52F8-4F89-8B5C-0FBE742A835E}"/>
                </a:ext>
              </a:extLst>
            </p:cNvPr>
            <p:cNvSpPr>
              <a:spLocks/>
            </p:cNvSpPr>
            <p:nvPr/>
          </p:nvSpPr>
          <p:spPr bwMode="auto">
            <a:xfrm>
              <a:off x="3393365" y="3599299"/>
              <a:ext cx="10313" cy="213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5" name="Freeform 24">
              <a:extLst>
                <a:ext uri="{FF2B5EF4-FFF2-40B4-BE49-F238E27FC236}">
                  <a16:creationId xmlns:a16="http://schemas.microsoft.com/office/drawing/2014/main" id="{6E6BF1AA-9AFC-43F3-989A-6B20C924E21B}"/>
                </a:ext>
              </a:extLst>
            </p:cNvPr>
            <p:cNvSpPr>
              <a:spLocks/>
            </p:cNvSpPr>
            <p:nvPr/>
          </p:nvSpPr>
          <p:spPr bwMode="auto">
            <a:xfrm>
              <a:off x="3391303" y="3575237"/>
              <a:ext cx="14438" cy="6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6" name="Freeform 25">
              <a:extLst>
                <a:ext uri="{FF2B5EF4-FFF2-40B4-BE49-F238E27FC236}">
                  <a16:creationId xmlns:a16="http://schemas.microsoft.com/office/drawing/2014/main" id="{4B8182A7-9200-4E01-8327-F565D056E7C9}"/>
                </a:ext>
              </a:extLst>
            </p:cNvPr>
            <p:cNvSpPr>
              <a:spLocks/>
            </p:cNvSpPr>
            <p:nvPr/>
          </p:nvSpPr>
          <p:spPr bwMode="auto">
            <a:xfrm>
              <a:off x="3406428" y="3573174"/>
              <a:ext cx="8938" cy="165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7" name="Freeform 26">
              <a:extLst>
                <a:ext uri="{FF2B5EF4-FFF2-40B4-BE49-F238E27FC236}">
                  <a16:creationId xmlns:a16="http://schemas.microsoft.com/office/drawing/2014/main" id="{68AC15EB-5276-4F6E-9D64-5769B65FB50D}"/>
                </a:ext>
              </a:extLst>
            </p:cNvPr>
            <p:cNvSpPr>
              <a:spLocks/>
            </p:cNvSpPr>
            <p:nvPr/>
          </p:nvSpPr>
          <p:spPr bwMode="auto">
            <a:xfrm>
              <a:off x="4535295" y="3314676"/>
              <a:ext cx="44687" cy="36437"/>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78" name="Freeform 27">
              <a:extLst>
                <a:ext uri="{FF2B5EF4-FFF2-40B4-BE49-F238E27FC236}">
                  <a16:creationId xmlns:a16="http://schemas.microsoft.com/office/drawing/2014/main" id="{12C7396A-FB2A-4BEA-B10A-507CE1E6C67E}"/>
                </a:ext>
              </a:extLst>
            </p:cNvPr>
            <p:cNvSpPr>
              <a:spLocks/>
            </p:cNvSpPr>
            <p:nvPr/>
          </p:nvSpPr>
          <p:spPr bwMode="auto">
            <a:xfrm>
              <a:off x="4606795" y="3163427"/>
              <a:ext cx="100374" cy="660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4" name="Freeform 28">
              <a:extLst>
                <a:ext uri="{FF2B5EF4-FFF2-40B4-BE49-F238E27FC236}">
                  <a16:creationId xmlns:a16="http://schemas.microsoft.com/office/drawing/2014/main" id="{9D02651C-2EB3-49D2-89DC-1064D6C8F64D}"/>
                </a:ext>
              </a:extLst>
            </p:cNvPr>
            <p:cNvSpPr>
              <a:spLocks/>
            </p:cNvSpPr>
            <p:nvPr/>
          </p:nvSpPr>
          <p:spPr bwMode="auto">
            <a:xfrm>
              <a:off x="3242116" y="3694861"/>
              <a:ext cx="17875" cy="371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5" name="Freeform 29">
              <a:extLst>
                <a:ext uri="{FF2B5EF4-FFF2-40B4-BE49-F238E27FC236}">
                  <a16:creationId xmlns:a16="http://schemas.microsoft.com/office/drawing/2014/main" id="{7B5226DE-18B1-4A33-B584-A7E94CB2C054}"/>
                </a:ext>
              </a:extLst>
            </p:cNvPr>
            <p:cNvSpPr>
              <a:spLocks/>
            </p:cNvSpPr>
            <p:nvPr/>
          </p:nvSpPr>
          <p:spPr bwMode="auto">
            <a:xfrm>
              <a:off x="3482739" y="4098421"/>
              <a:ext cx="158124" cy="187686"/>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6" name="Freeform 30">
              <a:extLst>
                <a:ext uri="{FF2B5EF4-FFF2-40B4-BE49-F238E27FC236}">
                  <a16:creationId xmlns:a16="http://schemas.microsoft.com/office/drawing/2014/main" id="{FDB2DC78-DDBC-44E8-8BE8-CB093695CD41}"/>
                </a:ext>
              </a:extLst>
            </p:cNvPr>
            <p:cNvSpPr>
              <a:spLocks/>
            </p:cNvSpPr>
            <p:nvPr/>
          </p:nvSpPr>
          <p:spPr bwMode="auto">
            <a:xfrm>
              <a:off x="3424302" y="3883923"/>
              <a:ext cx="494997" cy="557559"/>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7" name="Freeform 31">
              <a:extLst>
                <a:ext uri="{FF2B5EF4-FFF2-40B4-BE49-F238E27FC236}">
                  <a16:creationId xmlns:a16="http://schemas.microsoft.com/office/drawing/2014/main" id="{05EEA040-E250-4929-AC67-79FB4BC4A6C0}"/>
                </a:ext>
              </a:extLst>
            </p:cNvPr>
            <p:cNvSpPr>
              <a:spLocks/>
            </p:cNvSpPr>
            <p:nvPr/>
          </p:nvSpPr>
          <p:spPr bwMode="auto">
            <a:xfrm>
              <a:off x="5798225" y="3881173"/>
              <a:ext cx="15125" cy="20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8" name="Freeform 32">
              <a:extLst>
                <a:ext uri="{FF2B5EF4-FFF2-40B4-BE49-F238E27FC236}">
                  <a16:creationId xmlns:a16="http://schemas.microsoft.com/office/drawing/2014/main" id="{CF5C1DE4-123E-4F91-A0D9-6665E4679742}"/>
                </a:ext>
              </a:extLst>
            </p:cNvPr>
            <p:cNvSpPr>
              <a:spLocks/>
            </p:cNvSpPr>
            <p:nvPr/>
          </p:nvSpPr>
          <p:spPr bwMode="auto">
            <a:xfrm>
              <a:off x="5440727" y="3555299"/>
              <a:ext cx="40562" cy="220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19" name="Freeform 33">
              <a:extLst>
                <a:ext uri="{FF2B5EF4-FFF2-40B4-BE49-F238E27FC236}">
                  <a16:creationId xmlns:a16="http://schemas.microsoft.com/office/drawing/2014/main" id="{5CAF1E81-EC38-49B3-BD91-00BD07414529}"/>
                </a:ext>
              </a:extLst>
            </p:cNvPr>
            <p:cNvSpPr>
              <a:spLocks/>
            </p:cNvSpPr>
            <p:nvPr/>
          </p:nvSpPr>
          <p:spPr bwMode="auto">
            <a:xfrm>
              <a:off x="4601295" y="4211171"/>
              <a:ext cx="118937" cy="131312"/>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0" name="Freeform 34">
              <a:extLst>
                <a:ext uri="{FF2B5EF4-FFF2-40B4-BE49-F238E27FC236}">
                  <a16:creationId xmlns:a16="http://schemas.microsoft.com/office/drawing/2014/main" id="{8E5F208D-3894-44ED-A883-E5AF1F883BA0}"/>
                </a:ext>
              </a:extLst>
            </p:cNvPr>
            <p:cNvSpPr>
              <a:spLocks/>
            </p:cNvSpPr>
            <p:nvPr/>
          </p:nvSpPr>
          <p:spPr bwMode="auto">
            <a:xfrm>
              <a:off x="4539420" y="3800048"/>
              <a:ext cx="162937" cy="126499"/>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1" name="Freeform 35">
              <a:extLst>
                <a:ext uri="{FF2B5EF4-FFF2-40B4-BE49-F238E27FC236}">
                  <a16:creationId xmlns:a16="http://schemas.microsoft.com/office/drawing/2014/main" id="{AF485598-8E4B-42F0-9CF8-9EB490288B07}"/>
                </a:ext>
              </a:extLst>
            </p:cNvPr>
            <p:cNvSpPr>
              <a:spLocks/>
            </p:cNvSpPr>
            <p:nvPr/>
          </p:nvSpPr>
          <p:spPr bwMode="auto">
            <a:xfrm>
              <a:off x="3634676" y="3289239"/>
              <a:ext cx="25438" cy="151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2" name="Freeform 36">
              <a:extLst>
                <a:ext uri="{FF2B5EF4-FFF2-40B4-BE49-F238E27FC236}">
                  <a16:creationId xmlns:a16="http://schemas.microsoft.com/office/drawing/2014/main" id="{E3761C1B-BCC0-4F05-83C9-A2DC6BECC7E3}"/>
                </a:ext>
              </a:extLst>
            </p:cNvPr>
            <p:cNvSpPr>
              <a:spLocks noEditPoints="1"/>
            </p:cNvSpPr>
            <p:nvPr/>
          </p:nvSpPr>
          <p:spPr bwMode="auto">
            <a:xfrm>
              <a:off x="2932743" y="2849929"/>
              <a:ext cx="956307" cy="514934"/>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3" name="Freeform 37">
              <a:extLst>
                <a:ext uri="{FF2B5EF4-FFF2-40B4-BE49-F238E27FC236}">
                  <a16:creationId xmlns:a16="http://schemas.microsoft.com/office/drawing/2014/main" id="{B76AA5B0-56B7-4FED-9B8C-20AE83B8B9F4}"/>
                </a:ext>
              </a:extLst>
            </p:cNvPr>
            <p:cNvSpPr>
              <a:spLocks/>
            </p:cNvSpPr>
            <p:nvPr/>
          </p:nvSpPr>
          <p:spPr bwMode="auto">
            <a:xfrm>
              <a:off x="4424608" y="3278239"/>
              <a:ext cx="48812" cy="288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4" name="Freeform 38">
              <a:extLst>
                <a:ext uri="{FF2B5EF4-FFF2-40B4-BE49-F238E27FC236}">
                  <a16:creationId xmlns:a16="http://schemas.microsoft.com/office/drawing/2014/main" id="{A47EA5AC-A0FB-4999-BEF5-30C8E5269B56}"/>
                </a:ext>
              </a:extLst>
            </p:cNvPr>
            <p:cNvSpPr>
              <a:spLocks noEditPoints="1"/>
            </p:cNvSpPr>
            <p:nvPr/>
          </p:nvSpPr>
          <p:spPr bwMode="auto">
            <a:xfrm>
              <a:off x="3480677" y="4210483"/>
              <a:ext cx="167749" cy="536934"/>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5" name="Freeform 39">
              <a:extLst>
                <a:ext uri="{FF2B5EF4-FFF2-40B4-BE49-F238E27FC236}">
                  <a16:creationId xmlns:a16="http://schemas.microsoft.com/office/drawing/2014/main" id="{CF0D996F-D381-4472-BDBF-DD2E539694DA}"/>
                </a:ext>
              </a:extLst>
            </p:cNvPr>
            <p:cNvSpPr>
              <a:spLocks/>
            </p:cNvSpPr>
            <p:nvPr/>
          </p:nvSpPr>
          <p:spPr bwMode="auto">
            <a:xfrm>
              <a:off x="5706788" y="3672174"/>
              <a:ext cx="28188" cy="268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6" name="Freeform 40">
              <a:extLst>
                <a:ext uri="{FF2B5EF4-FFF2-40B4-BE49-F238E27FC236}">
                  <a16:creationId xmlns:a16="http://schemas.microsoft.com/office/drawing/2014/main" id="{DD7705AC-3693-4C5F-87BC-4051455637B5}"/>
                </a:ext>
              </a:extLst>
            </p:cNvPr>
            <p:cNvSpPr>
              <a:spLocks/>
            </p:cNvSpPr>
            <p:nvPr/>
          </p:nvSpPr>
          <p:spPr bwMode="auto">
            <a:xfrm>
              <a:off x="5216603" y="3200552"/>
              <a:ext cx="646934" cy="468872"/>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7" name="Freeform 41">
              <a:extLst>
                <a:ext uri="{FF2B5EF4-FFF2-40B4-BE49-F238E27FC236}">
                  <a16:creationId xmlns:a16="http://schemas.microsoft.com/office/drawing/2014/main" id="{E0A41120-7774-4C55-84E7-E9276635E7AE}"/>
                </a:ext>
              </a:extLst>
            </p:cNvPr>
            <p:cNvSpPr>
              <a:spLocks/>
            </p:cNvSpPr>
            <p:nvPr/>
          </p:nvSpPr>
          <p:spPr bwMode="auto">
            <a:xfrm>
              <a:off x="4248609" y="3808985"/>
              <a:ext cx="75625" cy="87999"/>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8" name="Freeform 42">
              <a:extLst>
                <a:ext uri="{FF2B5EF4-FFF2-40B4-BE49-F238E27FC236}">
                  <a16:creationId xmlns:a16="http://schemas.microsoft.com/office/drawing/2014/main" id="{4B771E0B-E4AB-40C2-9AB6-5C0336B950D1}"/>
                </a:ext>
              </a:extLst>
            </p:cNvPr>
            <p:cNvSpPr>
              <a:spLocks/>
            </p:cNvSpPr>
            <p:nvPr/>
          </p:nvSpPr>
          <p:spPr bwMode="auto">
            <a:xfrm>
              <a:off x="4463796" y="3775298"/>
              <a:ext cx="95562" cy="158812"/>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29" name="Freeform 43">
              <a:extLst>
                <a:ext uri="{FF2B5EF4-FFF2-40B4-BE49-F238E27FC236}">
                  <a16:creationId xmlns:a16="http://schemas.microsoft.com/office/drawing/2014/main" id="{28359F9F-96FA-4A5C-A5DE-ABF1CE08BED0}"/>
                </a:ext>
              </a:extLst>
            </p:cNvPr>
            <p:cNvSpPr>
              <a:spLocks/>
            </p:cNvSpPr>
            <p:nvPr/>
          </p:nvSpPr>
          <p:spPr bwMode="auto">
            <a:xfrm>
              <a:off x="4510545" y="3883923"/>
              <a:ext cx="239936" cy="264686"/>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0" name="Freeform 44">
              <a:extLst>
                <a:ext uri="{FF2B5EF4-FFF2-40B4-BE49-F238E27FC236}">
                  <a16:creationId xmlns:a16="http://schemas.microsoft.com/office/drawing/2014/main" id="{3DE4342F-ED4A-4A03-BD1E-6A9500949B62}"/>
                </a:ext>
              </a:extLst>
            </p:cNvPr>
            <p:cNvSpPr>
              <a:spLocks/>
            </p:cNvSpPr>
            <p:nvPr/>
          </p:nvSpPr>
          <p:spPr bwMode="auto">
            <a:xfrm>
              <a:off x="4496796" y="3905923"/>
              <a:ext cx="92812" cy="125124"/>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1" name="Freeform 45">
              <a:extLst>
                <a:ext uri="{FF2B5EF4-FFF2-40B4-BE49-F238E27FC236}">
                  <a16:creationId xmlns:a16="http://schemas.microsoft.com/office/drawing/2014/main" id="{EC6F3C73-EF8A-4DEB-83EB-73FD61FD2C61}"/>
                </a:ext>
              </a:extLst>
            </p:cNvPr>
            <p:cNvSpPr>
              <a:spLocks/>
            </p:cNvSpPr>
            <p:nvPr/>
          </p:nvSpPr>
          <p:spPr bwMode="auto">
            <a:xfrm>
              <a:off x="3358990" y="3781486"/>
              <a:ext cx="153312" cy="239248"/>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ED1A3B"/>
            </a:solid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2" name="Freeform 46">
              <a:extLst>
                <a:ext uri="{FF2B5EF4-FFF2-40B4-BE49-F238E27FC236}">
                  <a16:creationId xmlns:a16="http://schemas.microsoft.com/office/drawing/2014/main" id="{CFF0D607-8A53-49D7-8B8B-D68DB4BCADDE}"/>
                </a:ext>
              </a:extLst>
            </p:cNvPr>
            <p:cNvSpPr>
              <a:spLocks/>
            </p:cNvSpPr>
            <p:nvPr/>
          </p:nvSpPr>
          <p:spPr bwMode="auto">
            <a:xfrm>
              <a:off x="3276491" y="3798673"/>
              <a:ext cx="41250" cy="43312"/>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3" name="Freeform 47">
              <a:extLst>
                <a:ext uri="{FF2B5EF4-FFF2-40B4-BE49-F238E27FC236}">
                  <a16:creationId xmlns:a16="http://schemas.microsoft.com/office/drawing/2014/main" id="{8D8D3398-BDD5-4AC2-9A3A-D380D0B9F3F2}"/>
                </a:ext>
              </a:extLst>
            </p:cNvPr>
            <p:cNvSpPr>
              <a:spLocks/>
            </p:cNvSpPr>
            <p:nvPr/>
          </p:nvSpPr>
          <p:spPr bwMode="auto">
            <a:xfrm>
              <a:off x="3306053" y="3628174"/>
              <a:ext cx="130624" cy="47437"/>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4" name="Freeform 48">
              <a:extLst>
                <a:ext uri="{FF2B5EF4-FFF2-40B4-BE49-F238E27FC236}">
                  <a16:creationId xmlns:a16="http://schemas.microsoft.com/office/drawing/2014/main" id="{0930D063-FBD0-4AB1-9BB0-17F968E3A6C4}"/>
                </a:ext>
              </a:extLst>
            </p:cNvPr>
            <p:cNvSpPr>
              <a:spLocks/>
            </p:cNvSpPr>
            <p:nvPr/>
          </p:nvSpPr>
          <p:spPr bwMode="auto">
            <a:xfrm>
              <a:off x="4745669" y="3450113"/>
              <a:ext cx="21313" cy="96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5" name="Freeform 49">
              <a:extLst>
                <a:ext uri="{FF2B5EF4-FFF2-40B4-BE49-F238E27FC236}">
                  <a16:creationId xmlns:a16="http://schemas.microsoft.com/office/drawing/2014/main" id="{D82C477B-376E-4865-9334-A66FF9659534}"/>
                </a:ext>
              </a:extLst>
            </p:cNvPr>
            <p:cNvSpPr>
              <a:spLocks/>
            </p:cNvSpPr>
            <p:nvPr/>
          </p:nvSpPr>
          <p:spPr bwMode="auto">
            <a:xfrm>
              <a:off x="4740169" y="3456988"/>
              <a:ext cx="21313" cy="82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6" name="Freeform 50">
              <a:extLst>
                <a:ext uri="{FF2B5EF4-FFF2-40B4-BE49-F238E27FC236}">
                  <a16:creationId xmlns:a16="http://schemas.microsoft.com/office/drawing/2014/main" id="{1226743F-57F4-4456-9B57-FD841CAE527B}"/>
                </a:ext>
              </a:extLst>
            </p:cNvPr>
            <p:cNvSpPr>
              <a:spLocks/>
            </p:cNvSpPr>
            <p:nvPr/>
          </p:nvSpPr>
          <p:spPr bwMode="auto">
            <a:xfrm>
              <a:off x="4490608" y="3232176"/>
              <a:ext cx="73562" cy="357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7" name="Freeform 51">
              <a:extLst>
                <a:ext uri="{FF2B5EF4-FFF2-40B4-BE49-F238E27FC236}">
                  <a16:creationId xmlns:a16="http://schemas.microsoft.com/office/drawing/2014/main" id="{560AC029-B33A-4097-9305-A29751635012}"/>
                </a:ext>
              </a:extLst>
            </p:cNvPr>
            <p:cNvSpPr>
              <a:spLocks/>
            </p:cNvSpPr>
            <p:nvPr/>
          </p:nvSpPr>
          <p:spPr bwMode="auto">
            <a:xfrm>
              <a:off x="4421858" y="3179240"/>
              <a:ext cx="98312" cy="106562"/>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8" name="Freeform 52">
              <a:extLst>
                <a:ext uri="{FF2B5EF4-FFF2-40B4-BE49-F238E27FC236}">
                  <a16:creationId xmlns:a16="http://schemas.microsoft.com/office/drawing/2014/main" id="{7C36588A-3F6D-466E-AE40-EC3F7DFBB17D}"/>
                </a:ext>
              </a:extLst>
            </p:cNvPr>
            <p:cNvSpPr>
              <a:spLocks/>
            </p:cNvSpPr>
            <p:nvPr/>
          </p:nvSpPr>
          <p:spPr bwMode="auto">
            <a:xfrm>
              <a:off x="4879730" y="3778048"/>
              <a:ext cx="20625" cy="247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39" name="Freeform 53">
              <a:extLst>
                <a:ext uri="{FF2B5EF4-FFF2-40B4-BE49-F238E27FC236}">
                  <a16:creationId xmlns:a16="http://schemas.microsoft.com/office/drawing/2014/main" id="{6BD96A7E-AAF9-4652-878A-B89BF8D95870}"/>
                </a:ext>
              </a:extLst>
            </p:cNvPr>
            <p:cNvSpPr>
              <a:spLocks/>
            </p:cNvSpPr>
            <p:nvPr/>
          </p:nvSpPr>
          <p:spPr bwMode="auto">
            <a:xfrm>
              <a:off x="4471358" y="3164115"/>
              <a:ext cx="18563" cy="178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0" name="Freeform 54">
              <a:extLst>
                <a:ext uri="{FF2B5EF4-FFF2-40B4-BE49-F238E27FC236}">
                  <a16:creationId xmlns:a16="http://schemas.microsoft.com/office/drawing/2014/main" id="{9C1BA292-52F9-4071-A4D2-B70FF2C51CB5}"/>
                </a:ext>
              </a:extLst>
            </p:cNvPr>
            <p:cNvSpPr>
              <a:spLocks/>
            </p:cNvSpPr>
            <p:nvPr/>
          </p:nvSpPr>
          <p:spPr bwMode="auto">
            <a:xfrm>
              <a:off x="4441108" y="3142115"/>
              <a:ext cx="29563" cy="39187"/>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1" name="Freeform 55">
              <a:extLst>
                <a:ext uri="{FF2B5EF4-FFF2-40B4-BE49-F238E27FC236}">
                  <a16:creationId xmlns:a16="http://schemas.microsoft.com/office/drawing/2014/main" id="{DA718D6F-84FB-41AA-B963-EF6F15D20275}"/>
                </a:ext>
              </a:extLst>
            </p:cNvPr>
            <p:cNvSpPr>
              <a:spLocks/>
            </p:cNvSpPr>
            <p:nvPr/>
          </p:nvSpPr>
          <p:spPr bwMode="auto">
            <a:xfrm>
              <a:off x="3461427" y="3674924"/>
              <a:ext cx="45375" cy="330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2" name="Freeform 56">
              <a:extLst>
                <a:ext uri="{FF2B5EF4-FFF2-40B4-BE49-F238E27FC236}">
                  <a16:creationId xmlns:a16="http://schemas.microsoft.com/office/drawing/2014/main" id="{F4359660-F1D3-4A7A-8278-B903FBAFADC4}"/>
                </a:ext>
              </a:extLst>
            </p:cNvPr>
            <p:cNvSpPr>
              <a:spLocks/>
            </p:cNvSpPr>
            <p:nvPr/>
          </p:nvSpPr>
          <p:spPr bwMode="auto">
            <a:xfrm>
              <a:off x="4250672" y="3429488"/>
              <a:ext cx="253686" cy="257811"/>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3" name="Freeform 57">
              <a:extLst>
                <a:ext uri="{FF2B5EF4-FFF2-40B4-BE49-F238E27FC236}">
                  <a16:creationId xmlns:a16="http://schemas.microsoft.com/office/drawing/2014/main" id="{10E479ED-ACA9-4AF4-833E-A736D11103DB}"/>
                </a:ext>
              </a:extLst>
            </p:cNvPr>
            <p:cNvSpPr>
              <a:spLocks/>
            </p:cNvSpPr>
            <p:nvPr/>
          </p:nvSpPr>
          <p:spPr bwMode="auto">
            <a:xfrm>
              <a:off x="3334240" y="3939610"/>
              <a:ext cx="72187" cy="90062"/>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4" name="Freeform 58">
              <a:extLst>
                <a:ext uri="{FF2B5EF4-FFF2-40B4-BE49-F238E27FC236}">
                  <a16:creationId xmlns:a16="http://schemas.microsoft.com/office/drawing/2014/main" id="{A49DEA94-C668-4D2E-915B-053D18693185}"/>
                </a:ext>
              </a:extLst>
            </p:cNvPr>
            <p:cNvSpPr>
              <a:spLocks/>
            </p:cNvSpPr>
            <p:nvPr/>
          </p:nvSpPr>
          <p:spPr bwMode="auto">
            <a:xfrm>
              <a:off x="4655607" y="3507862"/>
              <a:ext cx="156749" cy="136812"/>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5" name="Freeform 59">
              <a:extLst>
                <a:ext uri="{FF2B5EF4-FFF2-40B4-BE49-F238E27FC236}">
                  <a16:creationId xmlns:a16="http://schemas.microsoft.com/office/drawing/2014/main" id="{8EC495A7-B1D7-4D29-89A4-5B48747C1F59}"/>
                </a:ext>
              </a:extLst>
            </p:cNvPr>
            <p:cNvSpPr>
              <a:spLocks/>
            </p:cNvSpPr>
            <p:nvPr/>
          </p:nvSpPr>
          <p:spPr bwMode="auto">
            <a:xfrm>
              <a:off x="4810981" y="3702423"/>
              <a:ext cx="85937" cy="79062"/>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6" name="Freeform 60">
              <a:extLst>
                <a:ext uri="{FF2B5EF4-FFF2-40B4-BE49-F238E27FC236}">
                  <a16:creationId xmlns:a16="http://schemas.microsoft.com/office/drawing/2014/main" id="{E9272388-5226-43BF-9BE2-D42CCA00C9EA}"/>
                </a:ext>
              </a:extLst>
            </p:cNvPr>
            <p:cNvSpPr>
              <a:spLocks/>
            </p:cNvSpPr>
            <p:nvPr/>
          </p:nvSpPr>
          <p:spPr bwMode="auto">
            <a:xfrm>
              <a:off x="4249297" y="3335301"/>
              <a:ext cx="142312" cy="110687"/>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7" name="Freeform 61">
              <a:extLst>
                <a:ext uri="{FF2B5EF4-FFF2-40B4-BE49-F238E27FC236}">
                  <a16:creationId xmlns:a16="http://schemas.microsoft.com/office/drawing/2014/main" id="{09A39D4B-FF40-492B-BE09-20BE9F2636EA}"/>
                </a:ext>
              </a:extLst>
            </p:cNvPr>
            <p:cNvSpPr>
              <a:spLocks/>
            </p:cNvSpPr>
            <p:nvPr/>
          </p:nvSpPr>
          <p:spPr bwMode="auto">
            <a:xfrm>
              <a:off x="4594420" y="3116677"/>
              <a:ext cx="48812" cy="288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8" name="Freeform 62">
              <a:extLst>
                <a:ext uri="{FF2B5EF4-FFF2-40B4-BE49-F238E27FC236}">
                  <a16:creationId xmlns:a16="http://schemas.microsoft.com/office/drawing/2014/main" id="{F53EE16D-3E63-4A96-BE82-B08EC9612A0B}"/>
                </a:ext>
              </a:extLst>
            </p:cNvPr>
            <p:cNvSpPr>
              <a:spLocks/>
            </p:cNvSpPr>
            <p:nvPr/>
          </p:nvSpPr>
          <p:spPr bwMode="auto">
            <a:xfrm>
              <a:off x="4771794" y="3745736"/>
              <a:ext cx="186999" cy="164312"/>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49" name="Freeform 63">
              <a:extLst>
                <a:ext uri="{FF2B5EF4-FFF2-40B4-BE49-F238E27FC236}">
                  <a16:creationId xmlns:a16="http://schemas.microsoft.com/office/drawing/2014/main" id="{7F5405ED-377E-4B1C-9769-3006F1FDE300}"/>
                </a:ext>
              </a:extLst>
            </p:cNvPr>
            <p:cNvSpPr>
              <a:spLocks/>
            </p:cNvSpPr>
            <p:nvPr/>
          </p:nvSpPr>
          <p:spPr bwMode="auto">
            <a:xfrm>
              <a:off x="4545608" y="2983991"/>
              <a:ext cx="120999" cy="129937"/>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0" name="Freeform 64">
              <a:extLst>
                <a:ext uri="{FF2B5EF4-FFF2-40B4-BE49-F238E27FC236}">
                  <a16:creationId xmlns:a16="http://schemas.microsoft.com/office/drawing/2014/main" id="{1A4B0414-0ABD-4C09-AF22-FA951B31383C}"/>
                </a:ext>
              </a:extLst>
            </p:cNvPr>
            <p:cNvSpPr>
              <a:spLocks/>
            </p:cNvSpPr>
            <p:nvPr/>
          </p:nvSpPr>
          <p:spPr bwMode="auto">
            <a:xfrm>
              <a:off x="3693801" y="4685542"/>
              <a:ext cx="36437" cy="165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1" name="Freeform 65">
              <a:extLst>
                <a:ext uri="{FF2B5EF4-FFF2-40B4-BE49-F238E27FC236}">
                  <a16:creationId xmlns:a16="http://schemas.microsoft.com/office/drawing/2014/main" id="{3343C9D8-E001-48E7-B43E-BF18077B5CA7}"/>
                </a:ext>
              </a:extLst>
            </p:cNvPr>
            <p:cNvSpPr>
              <a:spLocks/>
            </p:cNvSpPr>
            <p:nvPr/>
          </p:nvSpPr>
          <p:spPr bwMode="auto">
            <a:xfrm>
              <a:off x="3668363" y="3877048"/>
              <a:ext cx="36437" cy="52937"/>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2" name="Freeform 66">
              <a:extLst>
                <a:ext uri="{FF2B5EF4-FFF2-40B4-BE49-F238E27FC236}">
                  <a16:creationId xmlns:a16="http://schemas.microsoft.com/office/drawing/2014/main" id="{FF3C630E-3474-4779-82A0-92E1971B1BFB}"/>
                </a:ext>
              </a:extLst>
            </p:cNvPr>
            <p:cNvSpPr>
              <a:spLocks/>
            </p:cNvSpPr>
            <p:nvPr/>
          </p:nvSpPr>
          <p:spPr bwMode="auto">
            <a:xfrm>
              <a:off x="4454858" y="3346301"/>
              <a:ext cx="11688" cy="226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3" name="Freeform 67">
              <a:extLst>
                <a:ext uri="{FF2B5EF4-FFF2-40B4-BE49-F238E27FC236}">
                  <a16:creationId xmlns:a16="http://schemas.microsoft.com/office/drawing/2014/main" id="{D1A18B88-42C0-4BAA-8DA9-EB9916BF49B6}"/>
                </a:ext>
              </a:extLst>
            </p:cNvPr>
            <p:cNvSpPr>
              <a:spLocks/>
            </p:cNvSpPr>
            <p:nvPr/>
          </p:nvSpPr>
          <p:spPr bwMode="auto">
            <a:xfrm>
              <a:off x="4305672" y="3232176"/>
              <a:ext cx="140249" cy="123062"/>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4" name="Freeform 68">
              <a:extLst>
                <a:ext uri="{FF2B5EF4-FFF2-40B4-BE49-F238E27FC236}">
                  <a16:creationId xmlns:a16="http://schemas.microsoft.com/office/drawing/2014/main" id="{B604909E-9823-43D4-AC90-E3F26BCD2369}"/>
                </a:ext>
              </a:extLst>
            </p:cNvPr>
            <p:cNvSpPr>
              <a:spLocks/>
            </p:cNvSpPr>
            <p:nvPr/>
          </p:nvSpPr>
          <p:spPr bwMode="auto">
            <a:xfrm>
              <a:off x="4467921" y="3925860"/>
              <a:ext cx="70812" cy="90062"/>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5" name="Freeform 69">
              <a:extLst>
                <a:ext uri="{FF2B5EF4-FFF2-40B4-BE49-F238E27FC236}">
                  <a16:creationId xmlns:a16="http://schemas.microsoft.com/office/drawing/2014/main" id="{0CC9B7D3-3D99-47C0-8CDF-3F9BB9CE0E37}"/>
                </a:ext>
              </a:extLst>
            </p:cNvPr>
            <p:cNvSpPr>
              <a:spLocks/>
            </p:cNvSpPr>
            <p:nvPr/>
          </p:nvSpPr>
          <p:spPr bwMode="auto">
            <a:xfrm>
              <a:off x="4276109" y="3176490"/>
              <a:ext cx="20625" cy="178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6" name="Freeform 70">
              <a:extLst>
                <a:ext uri="{FF2B5EF4-FFF2-40B4-BE49-F238E27FC236}">
                  <a16:creationId xmlns:a16="http://schemas.microsoft.com/office/drawing/2014/main" id="{85E28876-9371-4034-8F16-8CFD28F3D7F7}"/>
                </a:ext>
              </a:extLst>
            </p:cNvPr>
            <p:cNvSpPr>
              <a:spLocks/>
            </p:cNvSpPr>
            <p:nvPr/>
          </p:nvSpPr>
          <p:spPr bwMode="auto">
            <a:xfrm>
              <a:off x="4292609" y="3130427"/>
              <a:ext cx="82499" cy="118249"/>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7" name="Freeform 71">
              <a:extLst>
                <a:ext uri="{FF2B5EF4-FFF2-40B4-BE49-F238E27FC236}">
                  <a16:creationId xmlns:a16="http://schemas.microsoft.com/office/drawing/2014/main" id="{75771922-62FD-4E0D-B490-0EA3247EB702}"/>
                </a:ext>
              </a:extLst>
            </p:cNvPr>
            <p:cNvSpPr>
              <a:spLocks/>
            </p:cNvSpPr>
            <p:nvPr/>
          </p:nvSpPr>
          <p:spPr bwMode="auto">
            <a:xfrm>
              <a:off x="4813731" y="3338051"/>
              <a:ext cx="82499" cy="357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8" name="Freeform 72">
              <a:extLst>
                <a:ext uri="{FF2B5EF4-FFF2-40B4-BE49-F238E27FC236}">
                  <a16:creationId xmlns:a16="http://schemas.microsoft.com/office/drawing/2014/main" id="{F73B1F9B-0EF0-4BF6-8308-078B561AA19F}"/>
                </a:ext>
              </a:extLst>
            </p:cNvPr>
            <p:cNvSpPr>
              <a:spLocks/>
            </p:cNvSpPr>
            <p:nvPr/>
          </p:nvSpPr>
          <p:spPr bwMode="auto">
            <a:xfrm>
              <a:off x="4315984" y="3800735"/>
              <a:ext cx="54312" cy="90749"/>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69" name="Freeform 73">
              <a:extLst>
                <a:ext uri="{FF2B5EF4-FFF2-40B4-BE49-F238E27FC236}">
                  <a16:creationId xmlns:a16="http://schemas.microsoft.com/office/drawing/2014/main" id="{D2E0D411-68B4-4444-8244-FC8B4ADD6AB6}"/>
                </a:ext>
              </a:extLst>
            </p:cNvPr>
            <p:cNvSpPr>
              <a:spLocks/>
            </p:cNvSpPr>
            <p:nvPr/>
          </p:nvSpPr>
          <p:spPr bwMode="auto">
            <a:xfrm>
              <a:off x="4166798" y="3779423"/>
              <a:ext cx="91437" cy="75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0" name="Freeform 74">
              <a:extLst>
                <a:ext uri="{FF2B5EF4-FFF2-40B4-BE49-F238E27FC236}">
                  <a16:creationId xmlns:a16="http://schemas.microsoft.com/office/drawing/2014/main" id="{4DC75F91-3075-4544-8278-7341495E4217}"/>
                </a:ext>
              </a:extLst>
            </p:cNvPr>
            <p:cNvSpPr>
              <a:spLocks/>
            </p:cNvSpPr>
            <p:nvPr/>
          </p:nvSpPr>
          <p:spPr bwMode="auto">
            <a:xfrm>
              <a:off x="4145485" y="3760861"/>
              <a:ext cx="37812" cy="110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1" name="Freeform 75">
              <a:extLst>
                <a:ext uri="{FF2B5EF4-FFF2-40B4-BE49-F238E27FC236}">
                  <a16:creationId xmlns:a16="http://schemas.microsoft.com/office/drawing/2014/main" id="{A0A9AC46-8A94-4AAC-AAA6-E290D02CAC55}"/>
                </a:ext>
              </a:extLst>
            </p:cNvPr>
            <p:cNvSpPr>
              <a:spLocks/>
            </p:cNvSpPr>
            <p:nvPr/>
          </p:nvSpPr>
          <p:spPr bwMode="auto">
            <a:xfrm>
              <a:off x="4147548" y="3778736"/>
              <a:ext cx="37125" cy="226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2" name="Freeform 76">
              <a:extLst>
                <a:ext uri="{FF2B5EF4-FFF2-40B4-BE49-F238E27FC236}">
                  <a16:creationId xmlns:a16="http://schemas.microsoft.com/office/drawing/2014/main" id="{DC901BC8-9025-4E37-9648-4C492906C75B}"/>
                </a:ext>
              </a:extLst>
            </p:cNvPr>
            <p:cNvSpPr>
              <a:spLocks/>
            </p:cNvSpPr>
            <p:nvPr/>
          </p:nvSpPr>
          <p:spPr bwMode="auto">
            <a:xfrm>
              <a:off x="4474108" y="3926547"/>
              <a:ext cx="25438" cy="178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3" name="Freeform 77">
              <a:extLst>
                <a:ext uri="{FF2B5EF4-FFF2-40B4-BE49-F238E27FC236}">
                  <a16:creationId xmlns:a16="http://schemas.microsoft.com/office/drawing/2014/main" id="{9031FF6C-74FE-49FE-A654-D9B4ED9475FC}"/>
                </a:ext>
              </a:extLst>
            </p:cNvPr>
            <p:cNvSpPr>
              <a:spLocks/>
            </p:cNvSpPr>
            <p:nvPr/>
          </p:nvSpPr>
          <p:spPr bwMode="auto">
            <a:xfrm>
              <a:off x="4636357" y="3449425"/>
              <a:ext cx="33000" cy="110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4" name="Freeform 78">
              <a:extLst>
                <a:ext uri="{FF2B5EF4-FFF2-40B4-BE49-F238E27FC236}">
                  <a16:creationId xmlns:a16="http://schemas.microsoft.com/office/drawing/2014/main" id="{ACADDA61-7853-4258-B165-6289EB5EBE81}"/>
                </a:ext>
              </a:extLst>
            </p:cNvPr>
            <p:cNvSpPr>
              <a:spLocks/>
            </p:cNvSpPr>
            <p:nvPr/>
          </p:nvSpPr>
          <p:spPr bwMode="auto">
            <a:xfrm>
              <a:off x="4591670" y="3362801"/>
              <a:ext cx="72187" cy="76312"/>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5" name="Freeform 79">
              <a:extLst>
                <a:ext uri="{FF2B5EF4-FFF2-40B4-BE49-F238E27FC236}">
                  <a16:creationId xmlns:a16="http://schemas.microsoft.com/office/drawing/2014/main" id="{CAFFB6C9-C755-42BE-8FA4-19EFABD59FCF}"/>
                </a:ext>
              </a:extLst>
            </p:cNvPr>
            <p:cNvSpPr>
              <a:spLocks/>
            </p:cNvSpPr>
            <p:nvPr/>
          </p:nvSpPr>
          <p:spPr bwMode="auto">
            <a:xfrm>
              <a:off x="3762550" y="2847179"/>
              <a:ext cx="499810" cy="263998"/>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6" name="Freeform 80">
              <a:extLst>
                <a:ext uri="{FF2B5EF4-FFF2-40B4-BE49-F238E27FC236}">
                  <a16:creationId xmlns:a16="http://schemas.microsoft.com/office/drawing/2014/main" id="{155180AE-E07F-4DB5-9058-04B730718A79}"/>
                </a:ext>
              </a:extLst>
            </p:cNvPr>
            <p:cNvSpPr>
              <a:spLocks/>
            </p:cNvSpPr>
            <p:nvPr/>
          </p:nvSpPr>
          <p:spPr bwMode="auto">
            <a:xfrm>
              <a:off x="3202241" y="3704486"/>
              <a:ext cx="51562" cy="58437"/>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7" name="Freeform 81">
              <a:extLst>
                <a:ext uri="{FF2B5EF4-FFF2-40B4-BE49-F238E27FC236}">
                  <a16:creationId xmlns:a16="http://schemas.microsoft.com/office/drawing/2014/main" id="{1BA8EED1-0BF9-42FD-B19A-A53C33F7BD4D}"/>
                </a:ext>
              </a:extLst>
            </p:cNvPr>
            <p:cNvSpPr>
              <a:spLocks/>
            </p:cNvSpPr>
            <p:nvPr/>
          </p:nvSpPr>
          <p:spPr bwMode="auto">
            <a:xfrm>
              <a:off x="3582426" y="3839923"/>
              <a:ext cx="60500" cy="101062"/>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8" name="Freeform 82">
              <a:extLst>
                <a:ext uri="{FF2B5EF4-FFF2-40B4-BE49-F238E27FC236}">
                  <a16:creationId xmlns:a16="http://schemas.microsoft.com/office/drawing/2014/main" id="{377C5CC3-48F2-4896-BE93-9FAB5ACD4A39}"/>
                </a:ext>
              </a:extLst>
            </p:cNvPr>
            <p:cNvSpPr>
              <a:spLocks/>
            </p:cNvSpPr>
            <p:nvPr/>
          </p:nvSpPr>
          <p:spPr bwMode="auto">
            <a:xfrm>
              <a:off x="3237991" y="3730611"/>
              <a:ext cx="78374" cy="43312"/>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79" name="Freeform 83">
              <a:extLst>
                <a:ext uri="{FF2B5EF4-FFF2-40B4-BE49-F238E27FC236}">
                  <a16:creationId xmlns:a16="http://schemas.microsoft.com/office/drawing/2014/main" id="{1CD394DE-4CF8-4DA8-A1CA-B70A3A9C5CCE}"/>
                </a:ext>
              </a:extLst>
            </p:cNvPr>
            <p:cNvSpPr>
              <a:spLocks/>
            </p:cNvSpPr>
            <p:nvPr/>
          </p:nvSpPr>
          <p:spPr bwMode="auto">
            <a:xfrm>
              <a:off x="4511233" y="3296801"/>
              <a:ext cx="64625" cy="563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0" name="Freeform 84">
              <a:extLst>
                <a:ext uri="{FF2B5EF4-FFF2-40B4-BE49-F238E27FC236}">
                  <a16:creationId xmlns:a16="http://schemas.microsoft.com/office/drawing/2014/main" id="{A83E0CEC-8BCC-48E4-B940-7AD808DA4607}"/>
                </a:ext>
              </a:extLst>
            </p:cNvPr>
            <p:cNvSpPr>
              <a:spLocks/>
            </p:cNvSpPr>
            <p:nvPr/>
          </p:nvSpPr>
          <p:spPr bwMode="auto">
            <a:xfrm>
              <a:off x="3429802" y="3674924"/>
              <a:ext cx="37125" cy="268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1" name="Freeform 85">
              <a:extLst>
                <a:ext uri="{FF2B5EF4-FFF2-40B4-BE49-F238E27FC236}">
                  <a16:creationId xmlns:a16="http://schemas.microsoft.com/office/drawing/2014/main" id="{F46DEB97-1628-4B0D-8A13-83231B2A418E}"/>
                </a:ext>
              </a:extLst>
            </p:cNvPr>
            <p:cNvSpPr>
              <a:spLocks/>
            </p:cNvSpPr>
            <p:nvPr/>
          </p:nvSpPr>
          <p:spPr bwMode="auto">
            <a:xfrm>
              <a:off x="4538045" y="3267239"/>
              <a:ext cx="71500" cy="398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2" name="Freeform 86">
              <a:extLst>
                <a:ext uri="{FF2B5EF4-FFF2-40B4-BE49-F238E27FC236}">
                  <a16:creationId xmlns:a16="http://schemas.microsoft.com/office/drawing/2014/main" id="{6242DA81-AA61-461E-A938-4F7198F81523}"/>
                </a:ext>
              </a:extLst>
            </p:cNvPr>
            <p:cNvSpPr>
              <a:spLocks noEditPoints="1"/>
            </p:cNvSpPr>
            <p:nvPr/>
          </p:nvSpPr>
          <p:spPr bwMode="auto">
            <a:xfrm>
              <a:off x="5558976" y="3881173"/>
              <a:ext cx="578184" cy="226186"/>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3" name="Freeform 87">
              <a:extLst>
                <a:ext uri="{FF2B5EF4-FFF2-40B4-BE49-F238E27FC236}">
                  <a16:creationId xmlns:a16="http://schemas.microsoft.com/office/drawing/2014/main" id="{340E3132-AFF0-4365-8684-AA44A077C0E5}"/>
                </a:ext>
              </a:extLst>
            </p:cNvPr>
            <p:cNvSpPr>
              <a:spLocks/>
            </p:cNvSpPr>
            <p:nvPr/>
          </p:nvSpPr>
          <p:spPr bwMode="auto">
            <a:xfrm>
              <a:off x="5196666" y="3452175"/>
              <a:ext cx="346498" cy="393247"/>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4" name="Freeform 88">
              <a:extLst>
                <a:ext uri="{FF2B5EF4-FFF2-40B4-BE49-F238E27FC236}">
                  <a16:creationId xmlns:a16="http://schemas.microsoft.com/office/drawing/2014/main" id="{3D60A945-1FA6-47E0-98C6-DA05E33F5C39}"/>
                </a:ext>
              </a:extLst>
            </p:cNvPr>
            <p:cNvSpPr>
              <a:spLocks/>
            </p:cNvSpPr>
            <p:nvPr/>
          </p:nvSpPr>
          <p:spPr bwMode="auto">
            <a:xfrm>
              <a:off x="4248609" y="3177177"/>
              <a:ext cx="43312" cy="47437"/>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5" name="Freeform 89">
              <a:extLst>
                <a:ext uri="{FF2B5EF4-FFF2-40B4-BE49-F238E27FC236}">
                  <a16:creationId xmlns:a16="http://schemas.microsoft.com/office/drawing/2014/main" id="{CC8CC627-CB6B-4167-9595-C05EFBCCC760}"/>
                </a:ext>
              </a:extLst>
            </p:cNvPr>
            <p:cNvSpPr>
              <a:spLocks/>
            </p:cNvSpPr>
            <p:nvPr/>
          </p:nvSpPr>
          <p:spPr bwMode="auto">
            <a:xfrm>
              <a:off x="4871480" y="3392363"/>
              <a:ext cx="259186" cy="208311"/>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6" name="Freeform 90">
              <a:extLst>
                <a:ext uri="{FF2B5EF4-FFF2-40B4-BE49-F238E27FC236}">
                  <a16:creationId xmlns:a16="http://schemas.microsoft.com/office/drawing/2014/main" id="{DEA840F8-52FB-48F7-94B5-097F594950B0}"/>
                </a:ext>
              </a:extLst>
            </p:cNvPr>
            <p:cNvSpPr>
              <a:spLocks/>
            </p:cNvSpPr>
            <p:nvPr/>
          </p:nvSpPr>
          <p:spPr bwMode="auto">
            <a:xfrm>
              <a:off x="4821293" y="3425363"/>
              <a:ext cx="123749" cy="118249"/>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7" name="Freeform 91">
              <a:extLst>
                <a:ext uri="{FF2B5EF4-FFF2-40B4-BE49-F238E27FC236}">
                  <a16:creationId xmlns:a16="http://schemas.microsoft.com/office/drawing/2014/main" id="{711020D6-B2AB-49A1-ABD9-8FE6D030E331}"/>
                </a:ext>
              </a:extLst>
            </p:cNvPr>
            <p:cNvSpPr>
              <a:spLocks/>
            </p:cNvSpPr>
            <p:nvPr/>
          </p:nvSpPr>
          <p:spPr bwMode="auto">
            <a:xfrm>
              <a:off x="4124860" y="3027991"/>
              <a:ext cx="101749" cy="385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8" name="Freeform 92">
              <a:extLst>
                <a:ext uri="{FF2B5EF4-FFF2-40B4-BE49-F238E27FC236}">
                  <a16:creationId xmlns:a16="http://schemas.microsoft.com/office/drawing/2014/main" id="{AB911044-D27C-4782-A8B2-7BEE06BD8222}"/>
                </a:ext>
              </a:extLst>
            </p:cNvPr>
            <p:cNvSpPr>
              <a:spLocks/>
            </p:cNvSpPr>
            <p:nvPr/>
          </p:nvSpPr>
          <p:spPr bwMode="auto">
            <a:xfrm>
              <a:off x="4769731" y="3483800"/>
              <a:ext cx="16500" cy="54312"/>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89" name="Freeform 93">
              <a:extLst>
                <a:ext uri="{FF2B5EF4-FFF2-40B4-BE49-F238E27FC236}">
                  <a16:creationId xmlns:a16="http://schemas.microsoft.com/office/drawing/2014/main" id="{6B7BC3F3-FB54-4784-A9BB-EA4F2DD9929D}"/>
                </a:ext>
              </a:extLst>
            </p:cNvPr>
            <p:cNvSpPr>
              <a:spLocks/>
            </p:cNvSpPr>
            <p:nvPr/>
          </p:nvSpPr>
          <p:spPr bwMode="auto">
            <a:xfrm>
              <a:off x="4502983" y="3413675"/>
              <a:ext cx="35750" cy="226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0" name="Freeform 94">
              <a:extLst>
                <a:ext uri="{FF2B5EF4-FFF2-40B4-BE49-F238E27FC236}">
                  <a16:creationId xmlns:a16="http://schemas.microsoft.com/office/drawing/2014/main" id="{748C88E9-99E6-40D2-99B1-C73809DF221A}"/>
                </a:ext>
              </a:extLst>
            </p:cNvPr>
            <p:cNvSpPr>
              <a:spLocks/>
            </p:cNvSpPr>
            <p:nvPr/>
          </p:nvSpPr>
          <p:spPr bwMode="auto">
            <a:xfrm>
              <a:off x="4451421" y="3371051"/>
              <a:ext cx="19250" cy="330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1" name="Freeform 95">
              <a:extLst>
                <a:ext uri="{FF2B5EF4-FFF2-40B4-BE49-F238E27FC236}">
                  <a16:creationId xmlns:a16="http://schemas.microsoft.com/office/drawing/2014/main" id="{5B621346-1F85-4084-B15F-8D540D39F129}"/>
                </a:ext>
              </a:extLst>
            </p:cNvPr>
            <p:cNvSpPr>
              <a:spLocks/>
            </p:cNvSpPr>
            <p:nvPr/>
          </p:nvSpPr>
          <p:spPr bwMode="auto">
            <a:xfrm>
              <a:off x="4433546" y="3288551"/>
              <a:ext cx="138187" cy="129249"/>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2" name="Freeform 96">
              <a:extLst>
                <a:ext uri="{FF2B5EF4-FFF2-40B4-BE49-F238E27FC236}">
                  <a16:creationId xmlns:a16="http://schemas.microsoft.com/office/drawing/2014/main" id="{7371251D-051C-4CF5-B22A-1CE3A4D52123}"/>
                </a:ext>
              </a:extLst>
            </p:cNvPr>
            <p:cNvSpPr>
              <a:spLocks/>
            </p:cNvSpPr>
            <p:nvPr/>
          </p:nvSpPr>
          <p:spPr bwMode="auto">
            <a:xfrm>
              <a:off x="3381678" y="3694861"/>
              <a:ext cx="26125" cy="116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3" name="Freeform 97">
              <a:extLst>
                <a:ext uri="{FF2B5EF4-FFF2-40B4-BE49-F238E27FC236}">
                  <a16:creationId xmlns:a16="http://schemas.microsoft.com/office/drawing/2014/main" id="{93802182-EC6F-4C1E-8B50-6032F6AEB37B}"/>
                </a:ext>
              </a:extLst>
            </p:cNvPr>
            <p:cNvSpPr>
              <a:spLocks/>
            </p:cNvSpPr>
            <p:nvPr/>
          </p:nvSpPr>
          <p:spPr bwMode="auto">
            <a:xfrm>
              <a:off x="4780044" y="3482425"/>
              <a:ext cx="48125" cy="59812"/>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4" name="Freeform 98">
              <a:extLst>
                <a:ext uri="{FF2B5EF4-FFF2-40B4-BE49-F238E27FC236}">
                  <a16:creationId xmlns:a16="http://schemas.microsoft.com/office/drawing/2014/main" id="{593EFA5F-4666-47D4-AB84-11F1A58C94D0}"/>
                </a:ext>
              </a:extLst>
            </p:cNvPr>
            <p:cNvSpPr>
              <a:spLocks/>
            </p:cNvSpPr>
            <p:nvPr/>
          </p:nvSpPr>
          <p:spPr bwMode="auto">
            <a:xfrm>
              <a:off x="5940536" y="3468675"/>
              <a:ext cx="26125" cy="233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5" name="Freeform 99">
              <a:extLst>
                <a:ext uri="{FF2B5EF4-FFF2-40B4-BE49-F238E27FC236}">
                  <a16:creationId xmlns:a16="http://schemas.microsoft.com/office/drawing/2014/main" id="{88214133-0278-4E04-8DC3-F2AD6E5223A2}"/>
                </a:ext>
              </a:extLst>
            </p:cNvPr>
            <p:cNvSpPr>
              <a:spLocks/>
            </p:cNvSpPr>
            <p:nvPr/>
          </p:nvSpPr>
          <p:spPr bwMode="auto">
            <a:xfrm>
              <a:off x="5906162" y="3368988"/>
              <a:ext cx="119624" cy="147124"/>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6" name="Freeform 100">
              <a:extLst>
                <a:ext uri="{FF2B5EF4-FFF2-40B4-BE49-F238E27FC236}">
                  <a16:creationId xmlns:a16="http://schemas.microsoft.com/office/drawing/2014/main" id="{C7CB3431-C698-4EB7-9914-B09C927C119C}"/>
                </a:ext>
              </a:extLst>
            </p:cNvPr>
            <p:cNvSpPr>
              <a:spLocks/>
            </p:cNvSpPr>
            <p:nvPr/>
          </p:nvSpPr>
          <p:spPr bwMode="auto">
            <a:xfrm>
              <a:off x="5960473" y="3309864"/>
              <a:ext cx="61875" cy="563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7" name="Freeform 101">
              <a:extLst>
                <a:ext uri="{FF2B5EF4-FFF2-40B4-BE49-F238E27FC236}">
                  <a16:creationId xmlns:a16="http://schemas.microsoft.com/office/drawing/2014/main" id="{9829EB7D-511B-43C4-ACE4-40C3A478E910}"/>
                </a:ext>
              </a:extLst>
            </p:cNvPr>
            <p:cNvSpPr>
              <a:spLocks/>
            </p:cNvSpPr>
            <p:nvPr/>
          </p:nvSpPr>
          <p:spPr bwMode="auto">
            <a:xfrm>
              <a:off x="4872168" y="3173740"/>
              <a:ext cx="448247" cy="205561"/>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8" name="Freeform 102">
              <a:extLst>
                <a:ext uri="{FF2B5EF4-FFF2-40B4-BE49-F238E27FC236}">
                  <a16:creationId xmlns:a16="http://schemas.microsoft.com/office/drawing/2014/main" id="{95BB1F43-D1D2-41D3-B69D-A36276FF41DD}"/>
                </a:ext>
              </a:extLst>
            </p:cNvPr>
            <p:cNvSpPr>
              <a:spLocks/>
            </p:cNvSpPr>
            <p:nvPr/>
          </p:nvSpPr>
          <p:spPr bwMode="auto">
            <a:xfrm>
              <a:off x="4784856" y="3880485"/>
              <a:ext cx="100374" cy="145749"/>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199" name="Freeform 103">
              <a:extLst>
                <a:ext uri="{FF2B5EF4-FFF2-40B4-BE49-F238E27FC236}">
                  <a16:creationId xmlns:a16="http://schemas.microsoft.com/office/drawing/2014/main" id="{15626102-9C16-4C01-A9CA-15367D0484F5}"/>
                </a:ext>
              </a:extLst>
            </p:cNvPr>
            <p:cNvSpPr>
              <a:spLocks/>
            </p:cNvSpPr>
            <p:nvPr/>
          </p:nvSpPr>
          <p:spPr bwMode="auto">
            <a:xfrm>
              <a:off x="5165729" y="3342176"/>
              <a:ext cx="114124" cy="563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0" name="Freeform 104">
              <a:extLst>
                <a:ext uri="{FF2B5EF4-FFF2-40B4-BE49-F238E27FC236}">
                  <a16:creationId xmlns:a16="http://schemas.microsoft.com/office/drawing/2014/main" id="{5931B311-330B-4E1C-A0DC-843724004D68}"/>
                </a:ext>
              </a:extLst>
            </p:cNvPr>
            <p:cNvSpPr>
              <a:spLocks/>
            </p:cNvSpPr>
            <p:nvPr/>
          </p:nvSpPr>
          <p:spPr bwMode="auto">
            <a:xfrm>
              <a:off x="5639413" y="3751236"/>
              <a:ext cx="66687" cy="58437"/>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1" name="Freeform 105">
              <a:extLst>
                <a:ext uri="{FF2B5EF4-FFF2-40B4-BE49-F238E27FC236}">
                  <a16:creationId xmlns:a16="http://schemas.microsoft.com/office/drawing/2014/main" id="{A524128D-8828-4082-91C9-4AAD080F5FE6}"/>
                </a:ext>
              </a:extLst>
            </p:cNvPr>
            <p:cNvSpPr>
              <a:spLocks/>
            </p:cNvSpPr>
            <p:nvPr/>
          </p:nvSpPr>
          <p:spPr bwMode="auto">
            <a:xfrm>
              <a:off x="5840162" y="3408175"/>
              <a:ext cx="52937" cy="59812"/>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2" name="Freeform 106">
              <a:extLst>
                <a:ext uri="{FF2B5EF4-FFF2-40B4-BE49-F238E27FC236}">
                  <a16:creationId xmlns:a16="http://schemas.microsoft.com/office/drawing/2014/main" id="{2EBAD9F7-7883-4F6C-9244-1F219D9BC087}"/>
                </a:ext>
              </a:extLst>
            </p:cNvPr>
            <p:cNvSpPr>
              <a:spLocks/>
            </p:cNvSpPr>
            <p:nvPr/>
          </p:nvSpPr>
          <p:spPr bwMode="auto">
            <a:xfrm>
              <a:off x="4587545" y="3342176"/>
              <a:ext cx="19250" cy="199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3" name="Freeform 107">
              <a:extLst>
                <a:ext uri="{FF2B5EF4-FFF2-40B4-BE49-F238E27FC236}">
                  <a16:creationId xmlns:a16="http://schemas.microsoft.com/office/drawing/2014/main" id="{A3F09CA4-7E5D-430A-8F8A-AF4328F21736}"/>
                </a:ext>
              </a:extLst>
            </p:cNvPr>
            <p:cNvSpPr>
              <a:spLocks/>
            </p:cNvSpPr>
            <p:nvPr/>
          </p:nvSpPr>
          <p:spPr bwMode="auto">
            <a:xfrm>
              <a:off x="4922355" y="3529862"/>
              <a:ext cx="23375" cy="220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4" name="Freeform 108">
              <a:extLst>
                <a:ext uri="{FF2B5EF4-FFF2-40B4-BE49-F238E27FC236}">
                  <a16:creationId xmlns:a16="http://schemas.microsoft.com/office/drawing/2014/main" id="{9D73C702-8A37-4DA6-86C1-D294256E533D}"/>
                </a:ext>
              </a:extLst>
            </p:cNvPr>
            <p:cNvSpPr>
              <a:spLocks/>
            </p:cNvSpPr>
            <p:nvPr/>
          </p:nvSpPr>
          <p:spPr bwMode="auto">
            <a:xfrm>
              <a:off x="5598164" y="3638487"/>
              <a:ext cx="103812" cy="122374"/>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5" name="Freeform 109">
              <a:extLst>
                <a:ext uri="{FF2B5EF4-FFF2-40B4-BE49-F238E27FC236}">
                  <a16:creationId xmlns:a16="http://schemas.microsoft.com/office/drawing/2014/main" id="{2C313A17-34D6-4ED7-930F-6EE2731F4DE2}"/>
                </a:ext>
              </a:extLst>
            </p:cNvPr>
            <p:cNvSpPr>
              <a:spLocks/>
            </p:cNvSpPr>
            <p:nvPr/>
          </p:nvSpPr>
          <p:spPr bwMode="auto">
            <a:xfrm>
              <a:off x="4777294" y="3464550"/>
              <a:ext cx="16500" cy="220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6" name="Freeform 110">
              <a:extLst>
                <a:ext uri="{FF2B5EF4-FFF2-40B4-BE49-F238E27FC236}">
                  <a16:creationId xmlns:a16="http://schemas.microsoft.com/office/drawing/2014/main" id="{41F2979C-DD64-4CB1-99C1-352F833553D5}"/>
                </a:ext>
              </a:extLst>
            </p:cNvPr>
            <p:cNvSpPr>
              <a:spLocks/>
            </p:cNvSpPr>
            <p:nvPr/>
          </p:nvSpPr>
          <p:spPr bwMode="auto">
            <a:xfrm>
              <a:off x="4212860" y="3837173"/>
              <a:ext cx="48812" cy="59812"/>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7" name="Freeform 111">
              <a:extLst>
                <a:ext uri="{FF2B5EF4-FFF2-40B4-BE49-F238E27FC236}">
                  <a16:creationId xmlns:a16="http://schemas.microsoft.com/office/drawing/2014/main" id="{A2B4A32D-262D-4E12-B11A-9B2CF0DA952D}"/>
                </a:ext>
              </a:extLst>
            </p:cNvPr>
            <p:cNvSpPr>
              <a:spLocks/>
            </p:cNvSpPr>
            <p:nvPr/>
          </p:nvSpPr>
          <p:spPr bwMode="auto">
            <a:xfrm>
              <a:off x="4470671" y="3485863"/>
              <a:ext cx="196624" cy="193874"/>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8" name="Freeform 112">
              <a:extLst>
                <a:ext uri="{FF2B5EF4-FFF2-40B4-BE49-F238E27FC236}">
                  <a16:creationId xmlns:a16="http://schemas.microsoft.com/office/drawing/2014/main" id="{53253CD6-4B60-4E76-AF09-BCA98B787ACC}"/>
                </a:ext>
              </a:extLst>
            </p:cNvPr>
            <p:cNvSpPr>
              <a:spLocks/>
            </p:cNvSpPr>
            <p:nvPr/>
          </p:nvSpPr>
          <p:spPr bwMode="auto">
            <a:xfrm>
              <a:off x="5360977" y="3818610"/>
              <a:ext cx="26813" cy="55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09" name="Freeform 113">
              <a:extLst>
                <a:ext uri="{FF2B5EF4-FFF2-40B4-BE49-F238E27FC236}">
                  <a16:creationId xmlns:a16="http://schemas.microsoft.com/office/drawing/2014/main" id="{E13AD2C9-519B-4C71-8EEF-DB1251A10E78}"/>
                </a:ext>
              </a:extLst>
            </p:cNvPr>
            <p:cNvSpPr>
              <a:spLocks/>
            </p:cNvSpPr>
            <p:nvPr/>
          </p:nvSpPr>
          <p:spPr bwMode="auto">
            <a:xfrm>
              <a:off x="4683794" y="4368607"/>
              <a:ext cx="28875" cy="281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0" name="Freeform 114">
              <a:extLst>
                <a:ext uri="{FF2B5EF4-FFF2-40B4-BE49-F238E27FC236}">
                  <a16:creationId xmlns:a16="http://schemas.microsoft.com/office/drawing/2014/main" id="{E5BABF19-84F2-4EC4-B128-9365857464EA}"/>
                </a:ext>
              </a:extLst>
            </p:cNvPr>
            <p:cNvSpPr>
              <a:spLocks/>
            </p:cNvSpPr>
            <p:nvPr/>
          </p:nvSpPr>
          <p:spPr bwMode="auto">
            <a:xfrm>
              <a:off x="4577232" y="3160677"/>
              <a:ext cx="60500" cy="330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1" name="Freeform 115">
              <a:extLst>
                <a:ext uri="{FF2B5EF4-FFF2-40B4-BE49-F238E27FC236}">
                  <a16:creationId xmlns:a16="http://schemas.microsoft.com/office/drawing/2014/main" id="{FBE7C7D4-80ED-4543-8C2B-8587D5F9B24A}"/>
                </a:ext>
              </a:extLst>
            </p:cNvPr>
            <p:cNvSpPr>
              <a:spLocks/>
            </p:cNvSpPr>
            <p:nvPr/>
          </p:nvSpPr>
          <p:spPr bwMode="auto">
            <a:xfrm>
              <a:off x="4419108" y="3245926"/>
              <a:ext cx="6188" cy="96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2" name="Freeform 116">
              <a:extLst>
                <a:ext uri="{FF2B5EF4-FFF2-40B4-BE49-F238E27FC236}">
                  <a16:creationId xmlns:a16="http://schemas.microsoft.com/office/drawing/2014/main" id="{717E7D3F-F7C4-4BCA-9012-3467581092C4}"/>
                </a:ext>
              </a:extLst>
            </p:cNvPr>
            <p:cNvSpPr>
              <a:spLocks/>
            </p:cNvSpPr>
            <p:nvPr/>
          </p:nvSpPr>
          <p:spPr bwMode="auto">
            <a:xfrm>
              <a:off x="4576545" y="3138677"/>
              <a:ext cx="74937" cy="323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3" name="Freeform 117">
              <a:extLst>
                <a:ext uri="{FF2B5EF4-FFF2-40B4-BE49-F238E27FC236}">
                  <a16:creationId xmlns:a16="http://schemas.microsoft.com/office/drawing/2014/main" id="{C5647B75-2F38-4391-8579-44F0B6590F43}"/>
                </a:ext>
              </a:extLst>
            </p:cNvPr>
            <p:cNvSpPr>
              <a:spLocks/>
            </p:cNvSpPr>
            <p:nvPr/>
          </p:nvSpPr>
          <p:spPr bwMode="auto">
            <a:xfrm>
              <a:off x="4146173" y="3448738"/>
              <a:ext cx="197311" cy="204186"/>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4" name="Freeform 118">
              <a:extLst>
                <a:ext uri="{FF2B5EF4-FFF2-40B4-BE49-F238E27FC236}">
                  <a16:creationId xmlns:a16="http://schemas.microsoft.com/office/drawing/2014/main" id="{9295610C-C2A6-4F79-B51D-772DA12C25CA}"/>
                </a:ext>
              </a:extLst>
            </p:cNvPr>
            <p:cNvSpPr>
              <a:spLocks/>
            </p:cNvSpPr>
            <p:nvPr/>
          </p:nvSpPr>
          <p:spPr bwMode="auto">
            <a:xfrm>
              <a:off x="4652857" y="3269301"/>
              <a:ext cx="41250" cy="41937"/>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5" name="Freeform 119">
              <a:extLst>
                <a:ext uri="{FF2B5EF4-FFF2-40B4-BE49-F238E27FC236}">
                  <a16:creationId xmlns:a16="http://schemas.microsoft.com/office/drawing/2014/main" id="{B9564DB6-55AF-4BB0-8F6A-A8CC1BACCDCC}"/>
                </a:ext>
              </a:extLst>
            </p:cNvPr>
            <p:cNvSpPr>
              <a:spLocks/>
            </p:cNvSpPr>
            <p:nvPr/>
          </p:nvSpPr>
          <p:spPr bwMode="auto">
            <a:xfrm>
              <a:off x="4891418" y="4131421"/>
              <a:ext cx="96937" cy="193186"/>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6" name="Freeform 120">
              <a:extLst>
                <a:ext uri="{FF2B5EF4-FFF2-40B4-BE49-F238E27FC236}">
                  <a16:creationId xmlns:a16="http://schemas.microsoft.com/office/drawing/2014/main" id="{24C73534-6889-4067-8333-C65ACC229225}"/>
                </a:ext>
              </a:extLst>
            </p:cNvPr>
            <p:cNvSpPr>
              <a:spLocks/>
            </p:cNvSpPr>
            <p:nvPr/>
          </p:nvSpPr>
          <p:spPr bwMode="auto">
            <a:xfrm>
              <a:off x="2950618" y="3492050"/>
              <a:ext cx="331373" cy="259186"/>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7" name="Freeform 121">
              <a:extLst>
                <a:ext uri="{FF2B5EF4-FFF2-40B4-BE49-F238E27FC236}">
                  <a16:creationId xmlns:a16="http://schemas.microsoft.com/office/drawing/2014/main" id="{3302A522-15BD-4ADA-AEE0-B96CA56DD03E}"/>
                </a:ext>
              </a:extLst>
            </p:cNvPr>
            <p:cNvSpPr>
              <a:spLocks/>
            </p:cNvSpPr>
            <p:nvPr/>
          </p:nvSpPr>
          <p:spPr bwMode="auto">
            <a:xfrm>
              <a:off x="4593045" y="3355926"/>
              <a:ext cx="28875" cy="20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8" name="Freeform 122">
              <a:extLst>
                <a:ext uri="{FF2B5EF4-FFF2-40B4-BE49-F238E27FC236}">
                  <a16:creationId xmlns:a16="http://schemas.microsoft.com/office/drawing/2014/main" id="{CCAF3946-573B-4DEE-938D-799572C458E3}"/>
                </a:ext>
              </a:extLst>
            </p:cNvPr>
            <p:cNvSpPr>
              <a:spLocks/>
            </p:cNvSpPr>
            <p:nvPr/>
          </p:nvSpPr>
          <p:spPr bwMode="auto">
            <a:xfrm>
              <a:off x="4204610" y="3602737"/>
              <a:ext cx="205561" cy="212436"/>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19" name="Freeform 123">
              <a:extLst>
                <a:ext uri="{FF2B5EF4-FFF2-40B4-BE49-F238E27FC236}">
                  <a16:creationId xmlns:a16="http://schemas.microsoft.com/office/drawing/2014/main" id="{6DDA5896-D200-4974-BA00-9E9ACECC4A9A}"/>
                </a:ext>
              </a:extLst>
            </p:cNvPr>
            <p:cNvSpPr>
              <a:spLocks/>
            </p:cNvSpPr>
            <p:nvPr/>
          </p:nvSpPr>
          <p:spPr bwMode="auto">
            <a:xfrm>
              <a:off x="5499164" y="3554612"/>
              <a:ext cx="109999" cy="262623"/>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0" name="Freeform 124">
              <a:extLst>
                <a:ext uri="{FF2B5EF4-FFF2-40B4-BE49-F238E27FC236}">
                  <a16:creationId xmlns:a16="http://schemas.microsoft.com/office/drawing/2014/main" id="{A092B9BB-39E1-4236-80D5-9E5831969D87}"/>
                </a:ext>
              </a:extLst>
            </p:cNvPr>
            <p:cNvSpPr>
              <a:spLocks/>
            </p:cNvSpPr>
            <p:nvPr/>
          </p:nvSpPr>
          <p:spPr bwMode="auto">
            <a:xfrm>
              <a:off x="4568982" y="3338739"/>
              <a:ext cx="21313" cy="233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1" name="Freeform 125">
              <a:extLst>
                <a:ext uri="{FF2B5EF4-FFF2-40B4-BE49-F238E27FC236}">
                  <a16:creationId xmlns:a16="http://schemas.microsoft.com/office/drawing/2014/main" id="{F800FCFB-C00D-4BDB-B272-DA5835A5FB49}"/>
                </a:ext>
              </a:extLst>
            </p:cNvPr>
            <p:cNvSpPr>
              <a:spLocks/>
            </p:cNvSpPr>
            <p:nvPr/>
          </p:nvSpPr>
          <p:spPr bwMode="auto">
            <a:xfrm>
              <a:off x="5324540" y="3219802"/>
              <a:ext cx="374685" cy="146437"/>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2" name="Freeform 126">
              <a:extLst>
                <a:ext uri="{FF2B5EF4-FFF2-40B4-BE49-F238E27FC236}">
                  <a16:creationId xmlns:a16="http://schemas.microsoft.com/office/drawing/2014/main" id="{0D52F9AD-D3ED-45A9-9B28-3BFABB3EFEA0}"/>
                </a:ext>
              </a:extLst>
            </p:cNvPr>
            <p:cNvSpPr>
              <a:spLocks/>
            </p:cNvSpPr>
            <p:nvPr/>
          </p:nvSpPr>
          <p:spPr bwMode="auto">
            <a:xfrm>
              <a:off x="4734669" y="4106671"/>
              <a:ext cx="132687" cy="234436"/>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3" name="Freeform 127">
              <a:extLst>
                <a:ext uri="{FF2B5EF4-FFF2-40B4-BE49-F238E27FC236}">
                  <a16:creationId xmlns:a16="http://schemas.microsoft.com/office/drawing/2014/main" id="{51FB5FB1-5648-4E9D-A21C-8F7648475EFA}"/>
                </a:ext>
              </a:extLst>
            </p:cNvPr>
            <p:cNvSpPr>
              <a:spLocks/>
            </p:cNvSpPr>
            <p:nvPr/>
          </p:nvSpPr>
          <p:spPr bwMode="auto">
            <a:xfrm>
              <a:off x="4145485" y="3567674"/>
              <a:ext cx="150562" cy="182874"/>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4" name="Freeform 128">
              <a:extLst>
                <a:ext uri="{FF2B5EF4-FFF2-40B4-BE49-F238E27FC236}">
                  <a16:creationId xmlns:a16="http://schemas.microsoft.com/office/drawing/2014/main" id="{2B426D8F-442A-49B5-8274-D9CC8AD15381}"/>
                </a:ext>
              </a:extLst>
            </p:cNvPr>
            <p:cNvSpPr>
              <a:spLocks/>
            </p:cNvSpPr>
            <p:nvPr/>
          </p:nvSpPr>
          <p:spPr bwMode="auto">
            <a:xfrm>
              <a:off x="4766294" y="4090859"/>
              <a:ext cx="37125" cy="107937"/>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5" name="Freeform 129">
              <a:extLst>
                <a:ext uri="{FF2B5EF4-FFF2-40B4-BE49-F238E27FC236}">
                  <a16:creationId xmlns:a16="http://schemas.microsoft.com/office/drawing/2014/main" id="{44F250AF-9F10-4D2B-A972-28E4BE28D911}"/>
                </a:ext>
              </a:extLst>
            </p:cNvPr>
            <p:cNvSpPr>
              <a:spLocks noEditPoints="1"/>
            </p:cNvSpPr>
            <p:nvPr/>
          </p:nvSpPr>
          <p:spPr bwMode="auto">
            <a:xfrm>
              <a:off x="5618788" y="3860548"/>
              <a:ext cx="241311" cy="87312"/>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6" name="Freeform 130">
              <a:extLst>
                <a:ext uri="{FF2B5EF4-FFF2-40B4-BE49-F238E27FC236}">
                  <a16:creationId xmlns:a16="http://schemas.microsoft.com/office/drawing/2014/main" id="{F11DD0CE-C716-4779-8686-908B72995E7E}"/>
                </a:ext>
              </a:extLst>
            </p:cNvPr>
            <p:cNvSpPr>
              <a:spLocks/>
            </p:cNvSpPr>
            <p:nvPr/>
          </p:nvSpPr>
          <p:spPr bwMode="auto">
            <a:xfrm>
              <a:off x="4502983" y="4200858"/>
              <a:ext cx="166374" cy="173249"/>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7" name="Freeform 131">
              <a:extLst>
                <a:ext uri="{FF2B5EF4-FFF2-40B4-BE49-F238E27FC236}">
                  <a16:creationId xmlns:a16="http://schemas.microsoft.com/office/drawing/2014/main" id="{6E089538-A420-4BBD-BAB2-39D3DECEC91A}"/>
                </a:ext>
              </a:extLst>
            </p:cNvPr>
            <p:cNvSpPr>
              <a:spLocks/>
            </p:cNvSpPr>
            <p:nvPr/>
          </p:nvSpPr>
          <p:spPr bwMode="auto">
            <a:xfrm>
              <a:off x="6392221" y="4246233"/>
              <a:ext cx="29563" cy="330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8" name="Freeform 132">
              <a:extLst>
                <a:ext uri="{FF2B5EF4-FFF2-40B4-BE49-F238E27FC236}">
                  <a16:creationId xmlns:a16="http://schemas.microsoft.com/office/drawing/2014/main" id="{F0784AE2-6159-4160-8EB1-AF7A2663CBDB}"/>
                </a:ext>
              </a:extLst>
            </p:cNvPr>
            <p:cNvSpPr>
              <a:spLocks/>
            </p:cNvSpPr>
            <p:nvPr/>
          </p:nvSpPr>
          <p:spPr bwMode="auto">
            <a:xfrm>
              <a:off x="4360671" y="3624049"/>
              <a:ext cx="193186" cy="168437"/>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29" name="Freeform 133">
              <a:extLst>
                <a:ext uri="{FF2B5EF4-FFF2-40B4-BE49-F238E27FC236}">
                  <a16:creationId xmlns:a16="http://schemas.microsoft.com/office/drawing/2014/main" id="{D0AFB167-A988-4BFF-B794-69926C723130}"/>
                </a:ext>
              </a:extLst>
            </p:cNvPr>
            <p:cNvSpPr>
              <a:spLocks/>
            </p:cNvSpPr>
            <p:nvPr/>
          </p:nvSpPr>
          <p:spPr bwMode="auto">
            <a:xfrm>
              <a:off x="4390921" y="3760861"/>
              <a:ext cx="148499" cy="137499"/>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0" name="Freeform 134">
              <a:extLst>
                <a:ext uri="{FF2B5EF4-FFF2-40B4-BE49-F238E27FC236}">
                  <a16:creationId xmlns:a16="http://schemas.microsoft.com/office/drawing/2014/main" id="{72379A3E-C5E4-4572-83AA-0E7720D2507B}"/>
                </a:ext>
              </a:extLst>
            </p:cNvPr>
            <p:cNvSpPr>
              <a:spLocks/>
            </p:cNvSpPr>
            <p:nvPr/>
          </p:nvSpPr>
          <p:spPr bwMode="auto">
            <a:xfrm>
              <a:off x="3257241" y="3744361"/>
              <a:ext cx="59125" cy="61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1" name="Freeform 135">
              <a:extLst>
                <a:ext uri="{FF2B5EF4-FFF2-40B4-BE49-F238E27FC236}">
                  <a16:creationId xmlns:a16="http://schemas.microsoft.com/office/drawing/2014/main" id="{2DF16390-ED6E-4E93-9527-D727D5CC76C9}"/>
                </a:ext>
              </a:extLst>
            </p:cNvPr>
            <p:cNvSpPr>
              <a:spLocks/>
            </p:cNvSpPr>
            <p:nvPr/>
          </p:nvSpPr>
          <p:spPr bwMode="auto">
            <a:xfrm>
              <a:off x="4392984" y="3199864"/>
              <a:ext cx="39875" cy="371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2" name="Freeform 136">
              <a:extLst>
                <a:ext uri="{FF2B5EF4-FFF2-40B4-BE49-F238E27FC236}">
                  <a16:creationId xmlns:a16="http://schemas.microsoft.com/office/drawing/2014/main" id="{F9D764CF-7225-4F4C-A7C0-E5132D051F32}"/>
                </a:ext>
              </a:extLst>
            </p:cNvPr>
            <p:cNvSpPr>
              <a:spLocks/>
            </p:cNvSpPr>
            <p:nvPr/>
          </p:nvSpPr>
          <p:spPr bwMode="auto">
            <a:xfrm>
              <a:off x="4406046" y="2971616"/>
              <a:ext cx="233748" cy="165687"/>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3" name="Freeform 137">
              <a:extLst>
                <a:ext uri="{FF2B5EF4-FFF2-40B4-BE49-F238E27FC236}">
                  <a16:creationId xmlns:a16="http://schemas.microsoft.com/office/drawing/2014/main" id="{BF43D302-BA19-4FA9-A7D9-24C7FFBBFC57}"/>
                </a:ext>
              </a:extLst>
            </p:cNvPr>
            <p:cNvSpPr>
              <a:spLocks/>
            </p:cNvSpPr>
            <p:nvPr/>
          </p:nvSpPr>
          <p:spPr bwMode="auto">
            <a:xfrm>
              <a:off x="4524983" y="2893241"/>
              <a:ext cx="33000" cy="103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4" name="Freeform 138">
              <a:extLst>
                <a:ext uri="{FF2B5EF4-FFF2-40B4-BE49-F238E27FC236}">
                  <a16:creationId xmlns:a16="http://schemas.microsoft.com/office/drawing/2014/main" id="{55FF6011-748C-4E43-9CAB-90603B810406}"/>
                </a:ext>
              </a:extLst>
            </p:cNvPr>
            <p:cNvSpPr>
              <a:spLocks/>
            </p:cNvSpPr>
            <p:nvPr/>
          </p:nvSpPr>
          <p:spPr bwMode="auto">
            <a:xfrm>
              <a:off x="4439733" y="2878117"/>
              <a:ext cx="89374" cy="323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5" name="Freeform 139">
              <a:extLst>
                <a:ext uri="{FF2B5EF4-FFF2-40B4-BE49-F238E27FC236}">
                  <a16:creationId xmlns:a16="http://schemas.microsoft.com/office/drawing/2014/main" id="{A850BA13-7716-40F1-9B7B-71F7C5109D86}"/>
                </a:ext>
              </a:extLst>
            </p:cNvPr>
            <p:cNvSpPr>
              <a:spLocks/>
            </p:cNvSpPr>
            <p:nvPr/>
          </p:nvSpPr>
          <p:spPr bwMode="auto">
            <a:xfrm>
              <a:off x="4492671" y="2872617"/>
              <a:ext cx="79749" cy="116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6" name="Freeform 140">
              <a:extLst>
                <a:ext uri="{FF2B5EF4-FFF2-40B4-BE49-F238E27FC236}">
                  <a16:creationId xmlns:a16="http://schemas.microsoft.com/office/drawing/2014/main" id="{3D9B823F-E66A-45F3-A7D8-49D525EA1C12}"/>
                </a:ext>
              </a:extLst>
            </p:cNvPr>
            <p:cNvSpPr>
              <a:spLocks/>
            </p:cNvSpPr>
            <p:nvPr/>
          </p:nvSpPr>
          <p:spPr bwMode="auto">
            <a:xfrm>
              <a:off x="5330040" y="3525050"/>
              <a:ext cx="104499" cy="57062"/>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7" name="Freeform 141">
              <a:extLst>
                <a:ext uri="{FF2B5EF4-FFF2-40B4-BE49-F238E27FC236}">
                  <a16:creationId xmlns:a16="http://schemas.microsoft.com/office/drawing/2014/main" id="{06A9E8EF-3A30-463D-BE65-158E59E29DD9}"/>
                </a:ext>
              </a:extLst>
            </p:cNvPr>
            <p:cNvSpPr>
              <a:spLocks noEditPoints="1"/>
            </p:cNvSpPr>
            <p:nvPr/>
          </p:nvSpPr>
          <p:spPr bwMode="auto">
            <a:xfrm>
              <a:off x="6232034" y="4451106"/>
              <a:ext cx="224124" cy="172562"/>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8" name="Freeform 142">
              <a:extLst>
                <a:ext uri="{FF2B5EF4-FFF2-40B4-BE49-F238E27FC236}">
                  <a16:creationId xmlns:a16="http://schemas.microsoft.com/office/drawing/2014/main" id="{C5D52561-555F-42C0-9BAD-3C3FFF7CC3E6}"/>
                </a:ext>
              </a:extLst>
            </p:cNvPr>
            <p:cNvSpPr>
              <a:spLocks/>
            </p:cNvSpPr>
            <p:nvPr/>
          </p:nvSpPr>
          <p:spPr bwMode="auto">
            <a:xfrm>
              <a:off x="5003480" y="3603424"/>
              <a:ext cx="92124" cy="118249"/>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39" name="Freeform 143">
              <a:extLst>
                <a:ext uri="{FF2B5EF4-FFF2-40B4-BE49-F238E27FC236}">
                  <a16:creationId xmlns:a16="http://schemas.microsoft.com/office/drawing/2014/main" id="{ECF21EB6-09D8-42C3-8D4A-A25D3EF0E181}"/>
                </a:ext>
              </a:extLst>
            </p:cNvPr>
            <p:cNvSpPr>
              <a:spLocks/>
            </p:cNvSpPr>
            <p:nvPr/>
          </p:nvSpPr>
          <p:spPr bwMode="auto">
            <a:xfrm>
              <a:off x="5094229" y="3429488"/>
              <a:ext cx="186312" cy="191124"/>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0" name="Freeform 144">
              <a:extLst>
                <a:ext uri="{FF2B5EF4-FFF2-40B4-BE49-F238E27FC236}">
                  <a16:creationId xmlns:a16="http://schemas.microsoft.com/office/drawing/2014/main" id="{48DEAD74-AC50-4240-B4A5-1B0A0BF468CC}"/>
                </a:ext>
              </a:extLst>
            </p:cNvPr>
            <p:cNvSpPr>
              <a:spLocks/>
            </p:cNvSpPr>
            <p:nvPr/>
          </p:nvSpPr>
          <p:spPr bwMode="auto">
            <a:xfrm>
              <a:off x="3311553" y="3822048"/>
              <a:ext cx="72187" cy="33687"/>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1" name="Freeform 145">
              <a:extLst>
                <a:ext uri="{FF2B5EF4-FFF2-40B4-BE49-F238E27FC236}">
                  <a16:creationId xmlns:a16="http://schemas.microsoft.com/office/drawing/2014/main" id="{CDDF4B82-A949-412F-A866-84F730940D1B}"/>
                </a:ext>
              </a:extLst>
            </p:cNvPr>
            <p:cNvSpPr>
              <a:spLocks/>
            </p:cNvSpPr>
            <p:nvPr/>
          </p:nvSpPr>
          <p:spPr bwMode="auto">
            <a:xfrm>
              <a:off x="3329428" y="3960234"/>
              <a:ext cx="166374" cy="261248"/>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2" name="Freeform 146">
              <a:extLst>
                <a:ext uri="{FF2B5EF4-FFF2-40B4-BE49-F238E27FC236}">
                  <a16:creationId xmlns:a16="http://schemas.microsoft.com/office/drawing/2014/main" id="{8BC5AA2C-C193-4765-8A81-E67813191C32}"/>
                </a:ext>
              </a:extLst>
            </p:cNvPr>
            <p:cNvSpPr>
              <a:spLocks noEditPoints="1"/>
            </p:cNvSpPr>
            <p:nvPr/>
          </p:nvSpPr>
          <p:spPr bwMode="auto">
            <a:xfrm>
              <a:off x="5832599" y="3694861"/>
              <a:ext cx="118937" cy="184249"/>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3" name="Freeform 147">
              <a:extLst>
                <a:ext uri="{FF2B5EF4-FFF2-40B4-BE49-F238E27FC236}">
                  <a16:creationId xmlns:a16="http://schemas.microsoft.com/office/drawing/2014/main" id="{B1826852-6E57-43FF-A81F-48397BDE2A1B}"/>
                </a:ext>
              </a:extLst>
            </p:cNvPr>
            <p:cNvSpPr>
              <a:spLocks/>
            </p:cNvSpPr>
            <p:nvPr/>
          </p:nvSpPr>
          <p:spPr bwMode="auto">
            <a:xfrm>
              <a:off x="6306284" y="4031047"/>
              <a:ext cx="17875" cy="268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4" name="Freeform 148">
              <a:extLst>
                <a:ext uri="{FF2B5EF4-FFF2-40B4-BE49-F238E27FC236}">
                  <a16:creationId xmlns:a16="http://schemas.microsoft.com/office/drawing/2014/main" id="{039086DE-12B5-4ADF-849B-60334B1D61C5}"/>
                </a:ext>
              </a:extLst>
            </p:cNvPr>
            <p:cNvSpPr>
              <a:spLocks/>
            </p:cNvSpPr>
            <p:nvPr/>
          </p:nvSpPr>
          <p:spPr bwMode="auto">
            <a:xfrm>
              <a:off x="6227909" y="4018672"/>
              <a:ext cx="51562" cy="309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5" name="Freeform 149">
              <a:extLst>
                <a:ext uri="{FF2B5EF4-FFF2-40B4-BE49-F238E27FC236}">
                  <a16:creationId xmlns:a16="http://schemas.microsoft.com/office/drawing/2014/main" id="{6A169D38-C90E-48D3-8438-107D7FC35C14}"/>
                </a:ext>
              </a:extLst>
            </p:cNvPr>
            <p:cNvSpPr>
              <a:spLocks/>
            </p:cNvSpPr>
            <p:nvPr/>
          </p:nvSpPr>
          <p:spPr bwMode="auto">
            <a:xfrm>
              <a:off x="6132347" y="3995984"/>
              <a:ext cx="120999" cy="115499"/>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6" name="Freeform 150">
              <a:extLst>
                <a:ext uri="{FF2B5EF4-FFF2-40B4-BE49-F238E27FC236}">
                  <a16:creationId xmlns:a16="http://schemas.microsoft.com/office/drawing/2014/main" id="{2AC290A2-83D8-4F78-99A4-612E0F9C5B2C}"/>
                </a:ext>
              </a:extLst>
            </p:cNvPr>
            <p:cNvSpPr>
              <a:spLocks/>
            </p:cNvSpPr>
            <p:nvPr/>
          </p:nvSpPr>
          <p:spPr bwMode="auto">
            <a:xfrm>
              <a:off x="6259534" y="3994609"/>
              <a:ext cx="30250" cy="323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7" name="Freeform 151">
              <a:extLst>
                <a:ext uri="{FF2B5EF4-FFF2-40B4-BE49-F238E27FC236}">
                  <a16:creationId xmlns:a16="http://schemas.microsoft.com/office/drawing/2014/main" id="{8B2AF4F4-0083-475D-8623-0271950C0084}"/>
                </a:ext>
              </a:extLst>
            </p:cNvPr>
            <p:cNvSpPr>
              <a:spLocks/>
            </p:cNvSpPr>
            <p:nvPr/>
          </p:nvSpPr>
          <p:spPr bwMode="auto">
            <a:xfrm>
              <a:off x="4507796" y="3181302"/>
              <a:ext cx="111374" cy="80437"/>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8" name="Freeform 152">
              <a:extLst>
                <a:ext uri="{FF2B5EF4-FFF2-40B4-BE49-F238E27FC236}">
                  <a16:creationId xmlns:a16="http://schemas.microsoft.com/office/drawing/2014/main" id="{E20542CD-358D-43A8-A0D6-AD4F94DFDFE1}"/>
                </a:ext>
              </a:extLst>
            </p:cNvPr>
            <p:cNvSpPr>
              <a:spLocks/>
            </p:cNvSpPr>
            <p:nvPr/>
          </p:nvSpPr>
          <p:spPr bwMode="auto">
            <a:xfrm>
              <a:off x="3519864" y="3694861"/>
              <a:ext cx="20625" cy="75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49" name="Freeform 153">
              <a:extLst>
                <a:ext uri="{FF2B5EF4-FFF2-40B4-BE49-F238E27FC236}">
                  <a16:creationId xmlns:a16="http://schemas.microsoft.com/office/drawing/2014/main" id="{08CCCDE0-41C4-42A8-AE1F-200D0F889ADE}"/>
                </a:ext>
              </a:extLst>
            </p:cNvPr>
            <p:cNvSpPr>
              <a:spLocks/>
            </p:cNvSpPr>
            <p:nvPr/>
          </p:nvSpPr>
          <p:spPr bwMode="auto">
            <a:xfrm>
              <a:off x="5803037" y="3346301"/>
              <a:ext cx="58437" cy="75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0" name="Freeform 154">
              <a:extLst>
                <a:ext uri="{FF2B5EF4-FFF2-40B4-BE49-F238E27FC236}">
                  <a16:creationId xmlns:a16="http://schemas.microsoft.com/office/drawing/2014/main" id="{07CD3631-3109-49B0-8AC9-817771F12BE9}"/>
                </a:ext>
              </a:extLst>
            </p:cNvPr>
            <p:cNvSpPr>
              <a:spLocks/>
            </p:cNvSpPr>
            <p:nvPr/>
          </p:nvSpPr>
          <p:spPr bwMode="auto">
            <a:xfrm>
              <a:off x="4245172" y="3355926"/>
              <a:ext cx="37812" cy="77687"/>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1" name="Freeform 155">
              <a:extLst>
                <a:ext uri="{FF2B5EF4-FFF2-40B4-BE49-F238E27FC236}">
                  <a16:creationId xmlns:a16="http://schemas.microsoft.com/office/drawing/2014/main" id="{8C032711-5F38-4FCB-BEFE-66E455905C9A}"/>
                </a:ext>
              </a:extLst>
            </p:cNvPr>
            <p:cNvSpPr>
              <a:spLocks/>
            </p:cNvSpPr>
            <p:nvPr/>
          </p:nvSpPr>
          <p:spPr bwMode="auto">
            <a:xfrm>
              <a:off x="3582426" y="4235233"/>
              <a:ext cx="107249" cy="117562"/>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2" name="Freeform 156">
              <a:extLst>
                <a:ext uri="{FF2B5EF4-FFF2-40B4-BE49-F238E27FC236}">
                  <a16:creationId xmlns:a16="http://schemas.microsoft.com/office/drawing/2014/main" id="{85979B41-D2A0-4F49-AAF8-986EFEF936DF}"/>
                </a:ext>
              </a:extLst>
            </p:cNvPr>
            <p:cNvSpPr>
              <a:spLocks/>
            </p:cNvSpPr>
            <p:nvPr/>
          </p:nvSpPr>
          <p:spPr bwMode="auto">
            <a:xfrm>
              <a:off x="4777294" y="3494800"/>
              <a:ext cx="7563" cy="165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3" name="Freeform 157">
              <a:extLst>
                <a:ext uri="{FF2B5EF4-FFF2-40B4-BE49-F238E27FC236}">
                  <a16:creationId xmlns:a16="http://schemas.microsoft.com/office/drawing/2014/main" id="{7F3578B3-EBB5-403C-A4BC-5FAF4AA2A290}"/>
                </a:ext>
              </a:extLst>
            </p:cNvPr>
            <p:cNvSpPr>
              <a:spLocks/>
            </p:cNvSpPr>
            <p:nvPr/>
          </p:nvSpPr>
          <p:spPr bwMode="auto">
            <a:xfrm>
              <a:off x="4978730" y="3586237"/>
              <a:ext cx="11688" cy="220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4" name="Freeform 158">
              <a:extLst>
                <a:ext uri="{FF2B5EF4-FFF2-40B4-BE49-F238E27FC236}">
                  <a16:creationId xmlns:a16="http://schemas.microsoft.com/office/drawing/2014/main" id="{276700BC-C700-4BDC-85E5-71393311D515}"/>
                </a:ext>
              </a:extLst>
            </p:cNvPr>
            <p:cNvSpPr>
              <a:spLocks/>
            </p:cNvSpPr>
            <p:nvPr/>
          </p:nvSpPr>
          <p:spPr bwMode="auto">
            <a:xfrm>
              <a:off x="4584107" y="3272739"/>
              <a:ext cx="108624" cy="63937"/>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5" name="Freeform 159">
              <a:extLst>
                <a:ext uri="{FF2B5EF4-FFF2-40B4-BE49-F238E27FC236}">
                  <a16:creationId xmlns:a16="http://schemas.microsoft.com/office/drawing/2014/main" id="{F064004F-302C-420A-AAE6-F12E70FFBB4D}"/>
                </a:ext>
              </a:extLst>
            </p:cNvPr>
            <p:cNvSpPr>
              <a:spLocks/>
            </p:cNvSpPr>
            <p:nvPr/>
          </p:nvSpPr>
          <p:spPr bwMode="auto">
            <a:xfrm>
              <a:off x="5869037" y="3187489"/>
              <a:ext cx="103124" cy="116874"/>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6" name="Freeform 160">
              <a:extLst>
                <a:ext uri="{FF2B5EF4-FFF2-40B4-BE49-F238E27FC236}">
                  <a16:creationId xmlns:a16="http://schemas.microsoft.com/office/drawing/2014/main" id="{D4A22AD7-510B-4367-B152-2A28EEEAE440}"/>
                </a:ext>
              </a:extLst>
            </p:cNvPr>
            <p:cNvSpPr>
              <a:spLocks/>
            </p:cNvSpPr>
            <p:nvPr/>
          </p:nvSpPr>
          <p:spPr bwMode="auto">
            <a:xfrm>
              <a:off x="4565545" y="3176490"/>
              <a:ext cx="33000" cy="116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7" name="Freeform 161">
              <a:extLst>
                <a:ext uri="{FF2B5EF4-FFF2-40B4-BE49-F238E27FC236}">
                  <a16:creationId xmlns:a16="http://schemas.microsoft.com/office/drawing/2014/main" id="{2AE14B47-477C-4347-9880-0E06E9ED120E}"/>
                </a:ext>
              </a:extLst>
            </p:cNvPr>
            <p:cNvSpPr>
              <a:spLocks/>
            </p:cNvSpPr>
            <p:nvPr/>
          </p:nvSpPr>
          <p:spPr bwMode="auto">
            <a:xfrm>
              <a:off x="5568601" y="2941366"/>
              <a:ext cx="35062" cy="75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8" name="Freeform 162">
              <a:extLst>
                <a:ext uri="{FF2B5EF4-FFF2-40B4-BE49-F238E27FC236}">
                  <a16:creationId xmlns:a16="http://schemas.microsoft.com/office/drawing/2014/main" id="{0EFC93C5-CE64-4941-9DE7-E2224559595C}"/>
                </a:ext>
              </a:extLst>
            </p:cNvPr>
            <p:cNvSpPr>
              <a:spLocks/>
            </p:cNvSpPr>
            <p:nvPr/>
          </p:nvSpPr>
          <p:spPr bwMode="auto">
            <a:xfrm>
              <a:off x="5587851" y="2923491"/>
              <a:ext cx="44000" cy="89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59" name="Freeform 163">
              <a:extLst>
                <a:ext uri="{FF2B5EF4-FFF2-40B4-BE49-F238E27FC236}">
                  <a16:creationId xmlns:a16="http://schemas.microsoft.com/office/drawing/2014/main" id="{9CD77B85-87C4-4548-8C50-9126C8DFE3BD}"/>
                </a:ext>
              </a:extLst>
            </p:cNvPr>
            <p:cNvSpPr>
              <a:spLocks/>
            </p:cNvSpPr>
            <p:nvPr/>
          </p:nvSpPr>
          <p:spPr bwMode="auto">
            <a:xfrm>
              <a:off x="5506039" y="2916616"/>
              <a:ext cx="76312" cy="165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0" name="Freeform 164">
              <a:extLst>
                <a:ext uri="{FF2B5EF4-FFF2-40B4-BE49-F238E27FC236}">
                  <a16:creationId xmlns:a16="http://schemas.microsoft.com/office/drawing/2014/main" id="{E81BA16A-7E04-4E2E-BB8C-B192F65707B9}"/>
                </a:ext>
              </a:extLst>
            </p:cNvPr>
            <p:cNvSpPr>
              <a:spLocks/>
            </p:cNvSpPr>
            <p:nvPr/>
          </p:nvSpPr>
          <p:spPr bwMode="auto">
            <a:xfrm>
              <a:off x="4810981" y="2908366"/>
              <a:ext cx="116187" cy="69437"/>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1" name="Freeform 165">
              <a:extLst>
                <a:ext uri="{FF2B5EF4-FFF2-40B4-BE49-F238E27FC236}">
                  <a16:creationId xmlns:a16="http://schemas.microsoft.com/office/drawing/2014/main" id="{A09ACF0A-2FA5-46CF-9EDC-7F647DE38DC3}"/>
                </a:ext>
              </a:extLst>
            </p:cNvPr>
            <p:cNvSpPr>
              <a:spLocks/>
            </p:cNvSpPr>
            <p:nvPr/>
          </p:nvSpPr>
          <p:spPr bwMode="auto">
            <a:xfrm>
              <a:off x="5162979" y="2884304"/>
              <a:ext cx="42625" cy="144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2" name="Freeform 166">
              <a:extLst>
                <a:ext uri="{FF2B5EF4-FFF2-40B4-BE49-F238E27FC236}">
                  <a16:creationId xmlns:a16="http://schemas.microsoft.com/office/drawing/2014/main" id="{F9D619E1-03CC-42DF-80B4-7066BD6D03CB}"/>
                </a:ext>
              </a:extLst>
            </p:cNvPr>
            <p:cNvSpPr>
              <a:spLocks/>
            </p:cNvSpPr>
            <p:nvPr/>
          </p:nvSpPr>
          <p:spPr bwMode="auto">
            <a:xfrm>
              <a:off x="4706482" y="2869867"/>
              <a:ext cx="51562" cy="82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3" name="Freeform 167">
              <a:extLst>
                <a:ext uri="{FF2B5EF4-FFF2-40B4-BE49-F238E27FC236}">
                  <a16:creationId xmlns:a16="http://schemas.microsoft.com/office/drawing/2014/main" id="{2C3F341F-2BB5-47FF-AAF7-F7B86693E351}"/>
                </a:ext>
              </a:extLst>
            </p:cNvPr>
            <p:cNvSpPr>
              <a:spLocks/>
            </p:cNvSpPr>
            <p:nvPr/>
          </p:nvSpPr>
          <p:spPr bwMode="auto">
            <a:xfrm>
              <a:off x="5070854" y="2867117"/>
              <a:ext cx="85937" cy="233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4" name="Freeform 168">
              <a:extLst>
                <a:ext uri="{FF2B5EF4-FFF2-40B4-BE49-F238E27FC236}">
                  <a16:creationId xmlns:a16="http://schemas.microsoft.com/office/drawing/2014/main" id="{CC9601B4-359E-4083-A097-69512DD42A18}"/>
                </a:ext>
              </a:extLst>
            </p:cNvPr>
            <p:cNvSpPr>
              <a:spLocks/>
            </p:cNvSpPr>
            <p:nvPr/>
          </p:nvSpPr>
          <p:spPr bwMode="auto">
            <a:xfrm>
              <a:off x="4723669" y="3975359"/>
              <a:ext cx="22688" cy="254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5" name="Freeform 169">
              <a:extLst>
                <a:ext uri="{FF2B5EF4-FFF2-40B4-BE49-F238E27FC236}">
                  <a16:creationId xmlns:a16="http://schemas.microsoft.com/office/drawing/2014/main" id="{5D943D46-E7BD-4F0A-A452-3366AF30BFE5}"/>
                </a:ext>
              </a:extLst>
            </p:cNvPr>
            <p:cNvSpPr>
              <a:spLocks/>
            </p:cNvSpPr>
            <p:nvPr/>
          </p:nvSpPr>
          <p:spPr bwMode="auto">
            <a:xfrm>
              <a:off x="4145485" y="3564237"/>
              <a:ext cx="105874" cy="94874"/>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6" name="Freeform 170">
              <a:extLst>
                <a:ext uri="{FF2B5EF4-FFF2-40B4-BE49-F238E27FC236}">
                  <a16:creationId xmlns:a16="http://schemas.microsoft.com/office/drawing/2014/main" id="{4235F9A9-C10B-4684-8B40-8ADEBA1EAC22}"/>
                </a:ext>
              </a:extLst>
            </p:cNvPr>
            <p:cNvSpPr>
              <a:spLocks/>
            </p:cNvSpPr>
            <p:nvPr/>
          </p:nvSpPr>
          <p:spPr bwMode="auto">
            <a:xfrm>
              <a:off x="4778669" y="3500300"/>
              <a:ext cx="266061" cy="225499"/>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7" name="Freeform 171">
              <a:extLst>
                <a:ext uri="{FF2B5EF4-FFF2-40B4-BE49-F238E27FC236}">
                  <a16:creationId xmlns:a16="http://schemas.microsoft.com/office/drawing/2014/main" id="{9D5CFBFD-DAA1-450C-BA3A-95F52B6BA7F2}"/>
                </a:ext>
              </a:extLst>
            </p:cNvPr>
            <p:cNvSpPr>
              <a:spLocks/>
            </p:cNvSpPr>
            <p:nvPr/>
          </p:nvSpPr>
          <p:spPr bwMode="auto">
            <a:xfrm>
              <a:off x="4632232" y="3644674"/>
              <a:ext cx="202811" cy="191124"/>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8" name="Freeform 172">
              <a:extLst>
                <a:ext uri="{FF2B5EF4-FFF2-40B4-BE49-F238E27FC236}">
                  <a16:creationId xmlns:a16="http://schemas.microsoft.com/office/drawing/2014/main" id="{C53798CE-3645-4453-B5B1-524FC04D7089}"/>
                </a:ext>
              </a:extLst>
            </p:cNvPr>
            <p:cNvSpPr>
              <a:spLocks/>
            </p:cNvSpPr>
            <p:nvPr/>
          </p:nvSpPr>
          <p:spPr bwMode="auto">
            <a:xfrm>
              <a:off x="4657670" y="3784236"/>
              <a:ext cx="144374" cy="125124"/>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69" name="Freeform 173">
              <a:extLst>
                <a:ext uri="{FF2B5EF4-FFF2-40B4-BE49-F238E27FC236}">
                  <a16:creationId xmlns:a16="http://schemas.microsoft.com/office/drawing/2014/main" id="{836454F8-937C-44BD-B779-EE733B777CD6}"/>
                </a:ext>
              </a:extLst>
            </p:cNvPr>
            <p:cNvSpPr>
              <a:spLocks/>
            </p:cNvSpPr>
            <p:nvPr/>
          </p:nvSpPr>
          <p:spPr bwMode="auto">
            <a:xfrm>
              <a:off x="4135860" y="3722361"/>
              <a:ext cx="77000" cy="605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0" name="Freeform 174">
              <a:extLst>
                <a:ext uri="{FF2B5EF4-FFF2-40B4-BE49-F238E27FC236}">
                  <a16:creationId xmlns:a16="http://schemas.microsoft.com/office/drawing/2014/main" id="{3172CBE7-3921-4006-93F8-67A0137C63FC}"/>
                </a:ext>
              </a:extLst>
            </p:cNvPr>
            <p:cNvSpPr>
              <a:spLocks/>
            </p:cNvSpPr>
            <p:nvPr/>
          </p:nvSpPr>
          <p:spPr bwMode="auto">
            <a:xfrm>
              <a:off x="6385346" y="4105296"/>
              <a:ext cx="12375" cy="82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1" name="Freeform 175">
              <a:extLst>
                <a:ext uri="{FF2B5EF4-FFF2-40B4-BE49-F238E27FC236}">
                  <a16:creationId xmlns:a16="http://schemas.microsoft.com/office/drawing/2014/main" id="{B3108F0D-F821-4F6A-A57B-42ADA8107AA0}"/>
                </a:ext>
              </a:extLst>
            </p:cNvPr>
            <p:cNvSpPr>
              <a:spLocks/>
            </p:cNvSpPr>
            <p:nvPr/>
          </p:nvSpPr>
          <p:spPr bwMode="auto">
            <a:xfrm>
              <a:off x="6365409" y="4091546"/>
              <a:ext cx="15125" cy="89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2" name="Freeform 176">
              <a:extLst>
                <a:ext uri="{FF2B5EF4-FFF2-40B4-BE49-F238E27FC236}">
                  <a16:creationId xmlns:a16="http://schemas.microsoft.com/office/drawing/2014/main" id="{A170C3FC-5DAF-449B-B6FF-EEDA27387F4F}"/>
                </a:ext>
              </a:extLst>
            </p:cNvPr>
            <p:cNvSpPr>
              <a:spLocks/>
            </p:cNvSpPr>
            <p:nvPr/>
          </p:nvSpPr>
          <p:spPr bwMode="auto">
            <a:xfrm>
              <a:off x="6379158" y="4077796"/>
              <a:ext cx="11688" cy="213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3" name="Freeform 177">
              <a:extLst>
                <a:ext uri="{FF2B5EF4-FFF2-40B4-BE49-F238E27FC236}">
                  <a16:creationId xmlns:a16="http://schemas.microsoft.com/office/drawing/2014/main" id="{8586375E-76F5-4D6A-BB81-0E187FA61E90}"/>
                </a:ext>
              </a:extLst>
            </p:cNvPr>
            <p:cNvSpPr>
              <a:spLocks/>
            </p:cNvSpPr>
            <p:nvPr/>
          </p:nvSpPr>
          <p:spPr bwMode="auto">
            <a:xfrm>
              <a:off x="6350971" y="4064046"/>
              <a:ext cx="19938" cy="171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4" name="Freeform 178">
              <a:extLst>
                <a:ext uri="{FF2B5EF4-FFF2-40B4-BE49-F238E27FC236}">
                  <a16:creationId xmlns:a16="http://schemas.microsoft.com/office/drawing/2014/main" id="{85BA0B7D-6527-4AA9-9886-D6E120B94682}"/>
                </a:ext>
              </a:extLst>
            </p:cNvPr>
            <p:cNvSpPr>
              <a:spLocks/>
            </p:cNvSpPr>
            <p:nvPr/>
          </p:nvSpPr>
          <p:spPr bwMode="auto">
            <a:xfrm>
              <a:off x="6329659" y="4053047"/>
              <a:ext cx="12375" cy="116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5" name="Freeform 179">
              <a:extLst>
                <a:ext uri="{FF2B5EF4-FFF2-40B4-BE49-F238E27FC236}">
                  <a16:creationId xmlns:a16="http://schemas.microsoft.com/office/drawing/2014/main" id="{301A5931-99C9-4E2D-BA95-90B4D913731A}"/>
                </a:ext>
              </a:extLst>
            </p:cNvPr>
            <p:cNvSpPr>
              <a:spLocks/>
            </p:cNvSpPr>
            <p:nvPr/>
          </p:nvSpPr>
          <p:spPr bwMode="auto">
            <a:xfrm>
              <a:off x="4190173" y="3815860"/>
              <a:ext cx="37812" cy="467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6" name="Freeform 180">
              <a:extLst>
                <a:ext uri="{FF2B5EF4-FFF2-40B4-BE49-F238E27FC236}">
                  <a16:creationId xmlns:a16="http://schemas.microsoft.com/office/drawing/2014/main" id="{96B8DF5C-5D46-4787-BF6F-CDDD0647B131}"/>
                </a:ext>
              </a:extLst>
            </p:cNvPr>
            <p:cNvSpPr>
              <a:spLocks/>
            </p:cNvSpPr>
            <p:nvPr/>
          </p:nvSpPr>
          <p:spPr bwMode="auto">
            <a:xfrm>
              <a:off x="3227679" y="3753298"/>
              <a:ext cx="30250" cy="178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7" name="Freeform 181">
              <a:extLst>
                <a:ext uri="{FF2B5EF4-FFF2-40B4-BE49-F238E27FC236}">
                  <a16:creationId xmlns:a16="http://schemas.microsoft.com/office/drawing/2014/main" id="{93C152DB-9232-43FE-B4C5-76CE2098A894}"/>
                </a:ext>
              </a:extLst>
            </p:cNvPr>
            <p:cNvSpPr>
              <a:spLocks/>
            </p:cNvSpPr>
            <p:nvPr/>
          </p:nvSpPr>
          <p:spPr bwMode="auto">
            <a:xfrm>
              <a:off x="4892105" y="3795236"/>
              <a:ext cx="80437" cy="495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8" name="Freeform 182">
              <a:extLst>
                <a:ext uri="{FF2B5EF4-FFF2-40B4-BE49-F238E27FC236}">
                  <a16:creationId xmlns:a16="http://schemas.microsoft.com/office/drawing/2014/main" id="{7D9054C3-5E42-43DC-9D23-ECCED6FFF3AD}"/>
                </a:ext>
              </a:extLst>
            </p:cNvPr>
            <p:cNvSpPr>
              <a:spLocks/>
            </p:cNvSpPr>
            <p:nvPr/>
          </p:nvSpPr>
          <p:spPr bwMode="auto">
            <a:xfrm>
              <a:off x="4874230" y="3787673"/>
              <a:ext cx="124437" cy="195249"/>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79" name="Freeform 183">
              <a:extLst>
                <a:ext uri="{FF2B5EF4-FFF2-40B4-BE49-F238E27FC236}">
                  <a16:creationId xmlns:a16="http://schemas.microsoft.com/office/drawing/2014/main" id="{0A5CCA38-A20D-4559-82BC-F65A5BC0E172}"/>
                </a:ext>
              </a:extLst>
            </p:cNvPr>
            <p:cNvSpPr>
              <a:spLocks/>
            </p:cNvSpPr>
            <p:nvPr/>
          </p:nvSpPr>
          <p:spPr bwMode="auto">
            <a:xfrm>
              <a:off x="4568982" y="3301614"/>
              <a:ext cx="50875" cy="55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0" name="Freeform 184">
              <a:extLst>
                <a:ext uri="{FF2B5EF4-FFF2-40B4-BE49-F238E27FC236}">
                  <a16:creationId xmlns:a16="http://schemas.microsoft.com/office/drawing/2014/main" id="{537C78D4-F4BB-4F75-AD87-72C243A0E751}"/>
                </a:ext>
              </a:extLst>
            </p:cNvPr>
            <p:cNvSpPr>
              <a:spLocks/>
            </p:cNvSpPr>
            <p:nvPr/>
          </p:nvSpPr>
          <p:spPr bwMode="auto">
            <a:xfrm>
              <a:off x="3624363" y="3872923"/>
              <a:ext cx="51562" cy="605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1" name="Freeform 185">
              <a:extLst>
                <a:ext uri="{FF2B5EF4-FFF2-40B4-BE49-F238E27FC236}">
                  <a16:creationId xmlns:a16="http://schemas.microsoft.com/office/drawing/2014/main" id="{57A78468-FE14-4203-BA1A-0BD4B8C5068A}"/>
                </a:ext>
              </a:extLst>
            </p:cNvPr>
            <p:cNvSpPr>
              <a:spLocks/>
            </p:cNvSpPr>
            <p:nvPr/>
          </p:nvSpPr>
          <p:spPr bwMode="auto">
            <a:xfrm>
              <a:off x="4544233" y="3254176"/>
              <a:ext cx="61875" cy="247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2" name="Freeform 186">
              <a:extLst>
                <a:ext uri="{FF2B5EF4-FFF2-40B4-BE49-F238E27FC236}">
                  <a16:creationId xmlns:a16="http://schemas.microsoft.com/office/drawing/2014/main" id="{B5CF41A1-3B3F-4464-A40E-8496C34A1D5C}"/>
                </a:ext>
              </a:extLst>
            </p:cNvPr>
            <p:cNvSpPr>
              <a:spLocks/>
            </p:cNvSpPr>
            <p:nvPr/>
          </p:nvSpPr>
          <p:spPr bwMode="auto">
            <a:xfrm>
              <a:off x="4511233" y="3291989"/>
              <a:ext cx="31625" cy="199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3" name="Freeform 187">
              <a:extLst>
                <a:ext uri="{FF2B5EF4-FFF2-40B4-BE49-F238E27FC236}">
                  <a16:creationId xmlns:a16="http://schemas.microsoft.com/office/drawing/2014/main" id="{C75E6A06-CE01-45E8-AE83-354981C77D80}"/>
                </a:ext>
              </a:extLst>
            </p:cNvPr>
            <p:cNvSpPr>
              <a:spLocks/>
            </p:cNvSpPr>
            <p:nvPr/>
          </p:nvSpPr>
          <p:spPr bwMode="auto">
            <a:xfrm>
              <a:off x="4469296" y="2996366"/>
              <a:ext cx="114124" cy="178062"/>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4" name="Freeform 188">
              <a:extLst>
                <a:ext uri="{FF2B5EF4-FFF2-40B4-BE49-F238E27FC236}">
                  <a16:creationId xmlns:a16="http://schemas.microsoft.com/office/drawing/2014/main" id="{BBB9E91F-F402-447D-9FC2-D6FECE251C5C}"/>
                </a:ext>
              </a:extLst>
            </p:cNvPr>
            <p:cNvSpPr>
              <a:spLocks/>
            </p:cNvSpPr>
            <p:nvPr/>
          </p:nvSpPr>
          <p:spPr bwMode="auto">
            <a:xfrm>
              <a:off x="4731919" y="4325295"/>
              <a:ext cx="16500" cy="233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5" name="Freeform 189">
              <a:extLst>
                <a:ext uri="{FF2B5EF4-FFF2-40B4-BE49-F238E27FC236}">
                  <a16:creationId xmlns:a16="http://schemas.microsoft.com/office/drawing/2014/main" id="{31B26372-9DD0-4B43-A84A-8C87864C818C}"/>
                </a:ext>
              </a:extLst>
            </p:cNvPr>
            <p:cNvSpPr>
              <a:spLocks/>
            </p:cNvSpPr>
            <p:nvPr/>
          </p:nvSpPr>
          <p:spPr bwMode="auto">
            <a:xfrm>
              <a:off x="4782794" y="3428113"/>
              <a:ext cx="72875" cy="69437"/>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6" name="Freeform 190">
              <a:extLst>
                <a:ext uri="{FF2B5EF4-FFF2-40B4-BE49-F238E27FC236}">
                  <a16:creationId xmlns:a16="http://schemas.microsoft.com/office/drawing/2014/main" id="{27C425C3-BB2F-42F4-93E1-CFA96D8767AA}"/>
                </a:ext>
              </a:extLst>
            </p:cNvPr>
            <p:cNvSpPr>
              <a:spLocks/>
            </p:cNvSpPr>
            <p:nvPr/>
          </p:nvSpPr>
          <p:spPr bwMode="auto">
            <a:xfrm>
              <a:off x="4526358" y="3624737"/>
              <a:ext cx="129249" cy="228249"/>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7" name="Freeform 191">
              <a:extLst>
                <a:ext uri="{FF2B5EF4-FFF2-40B4-BE49-F238E27FC236}">
                  <a16:creationId xmlns:a16="http://schemas.microsoft.com/office/drawing/2014/main" id="{CF5EE9C5-4746-4B45-B20A-8B41E6BAF999}"/>
                </a:ext>
              </a:extLst>
            </p:cNvPr>
            <p:cNvSpPr>
              <a:spLocks/>
            </p:cNvSpPr>
            <p:nvPr/>
          </p:nvSpPr>
          <p:spPr bwMode="auto">
            <a:xfrm>
              <a:off x="4355859" y="3801423"/>
              <a:ext cx="24063" cy="728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8" name="Freeform 192">
              <a:extLst>
                <a:ext uri="{FF2B5EF4-FFF2-40B4-BE49-F238E27FC236}">
                  <a16:creationId xmlns:a16="http://schemas.microsoft.com/office/drawing/2014/main" id="{45067E26-7EA8-422D-AFC0-F0619789428F}"/>
                </a:ext>
              </a:extLst>
            </p:cNvPr>
            <p:cNvSpPr>
              <a:spLocks/>
            </p:cNvSpPr>
            <p:nvPr/>
          </p:nvSpPr>
          <p:spPr bwMode="auto">
            <a:xfrm>
              <a:off x="5568601" y="3667361"/>
              <a:ext cx="109312" cy="210374"/>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89" name="Freeform 193">
              <a:extLst>
                <a:ext uri="{FF2B5EF4-FFF2-40B4-BE49-F238E27FC236}">
                  <a16:creationId xmlns:a16="http://schemas.microsoft.com/office/drawing/2014/main" id="{96641C75-F3DC-4996-96B4-C2459CA723FD}"/>
                </a:ext>
              </a:extLst>
            </p:cNvPr>
            <p:cNvSpPr>
              <a:spLocks/>
            </p:cNvSpPr>
            <p:nvPr/>
          </p:nvSpPr>
          <p:spPr bwMode="auto">
            <a:xfrm>
              <a:off x="5145104" y="3374488"/>
              <a:ext cx="94874" cy="605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0" name="Freeform 194">
              <a:extLst>
                <a:ext uri="{FF2B5EF4-FFF2-40B4-BE49-F238E27FC236}">
                  <a16:creationId xmlns:a16="http://schemas.microsoft.com/office/drawing/2014/main" id="{544A33D7-08C6-40A7-AAD9-81536DDE2CC2}"/>
                </a:ext>
              </a:extLst>
            </p:cNvPr>
            <p:cNvSpPr>
              <a:spLocks/>
            </p:cNvSpPr>
            <p:nvPr/>
          </p:nvSpPr>
          <p:spPr bwMode="auto">
            <a:xfrm>
              <a:off x="4962230" y="3349738"/>
              <a:ext cx="178062" cy="10587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1" name="Freeform 195">
              <a:extLst>
                <a:ext uri="{FF2B5EF4-FFF2-40B4-BE49-F238E27FC236}">
                  <a16:creationId xmlns:a16="http://schemas.microsoft.com/office/drawing/2014/main" id="{1893B996-BDA9-4B19-873B-FD7DB21C0B3F}"/>
                </a:ext>
              </a:extLst>
            </p:cNvPr>
            <p:cNvSpPr>
              <a:spLocks/>
            </p:cNvSpPr>
            <p:nvPr/>
          </p:nvSpPr>
          <p:spPr bwMode="auto">
            <a:xfrm>
              <a:off x="5930224" y="4077109"/>
              <a:ext cx="30250" cy="158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2" name="Freeform 196">
              <a:extLst>
                <a:ext uri="{FF2B5EF4-FFF2-40B4-BE49-F238E27FC236}">
                  <a16:creationId xmlns:a16="http://schemas.microsoft.com/office/drawing/2014/main" id="{336D8B67-773D-41E9-8A05-057FAC7A130A}"/>
                </a:ext>
              </a:extLst>
            </p:cNvPr>
            <p:cNvSpPr>
              <a:spLocks/>
            </p:cNvSpPr>
            <p:nvPr/>
          </p:nvSpPr>
          <p:spPr bwMode="auto">
            <a:xfrm>
              <a:off x="3577614" y="3803485"/>
              <a:ext cx="13750" cy="130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3" name="Freeform 197">
              <a:extLst>
                <a:ext uri="{FF2B5EF4-FFF2-40B4-BE49-F238E27FC236}">
                  <a16:creationId xmlns:a16="http://schemas.microsoft.com/office/drawing/2014/main" id="{C3899AE6-FFF8-4BB7-9CA7-41A03D83B8C7}"/>
                </a:ext>
              </a:extLst>
            </p:cNvPr>
            <p:cNvSpPr>
              <a:spLocks/>
            </p:cNvSpPr>
            <p:nvPr/>
          </p:nvSpPr>
          <p:spPr bwMode="auto">
            <a:xfrm>
              <a:off x="4446608" y="3426050"/>
              <a:ext cx="48125" cy="100374"/>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4" name="Freeform 198">
              <a:extLst>
                <a:ext uri="{FF2B5EF4-FFF2-40B4-BE49-F238E27FC236}">
                  <a16:creationId xmlns:a16="http://schemas.microsoft.com/office/drawing/2014/main" id="{A2DA95A1-028D-484A-B20B-40BE257D2BCE}"/>
                </a:ext>
              </a:extLst>
            </p:cNvPr>
            <p:cNvSpPr>
              <a:spLocks/>
            </p:cNvSpPr>
            <p:nvPr/>
          </p:nvSpPr>
          <p:spPr bwMode="auto">
            <a:xfrm>
              <a:off x="4661795" y="3359363"/>
              <a:ext cx="222749" cy="88687"/>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5" name="Freeform 199">
              <a:extLst>
                <a:ext uri="{FF2B5EF4-FFF2-40B4-BE49-F238E27FC236}">
                  <a16:creationId xmlns:a16="http://schemas.microsoft.com/office/drawing/2014/main" id="{BFAED4A7-27F9-4650-B645-C832EF35E3CE}"/>
                </a:ext>
              </a:extLst>
            </p:cNvPr>
            <p:cNvSpPr>
              <a:spLocks/>
            </p:cNvSpPr>
            <p:nvPr/>
          </p:nvSpPr>
          <p:spPr bwMode="auto">
            <a:xfrm>
              <a:off x="4657670" y="3357988"/>
              <a:ext cx="34375" cy="281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6" name="Freeform 200">
              <a:extLst>
                <a:ext uri="{FF2B5EF4-FFF2-40B4-BE49-F238E27FC236}">
                  <a16:creationId xmlns:a16="http://schemas.microsoft.com/office/drawing/2014/main" id="{61B43154-287C-4FC7-AC2D-F5E8AA06C2FC}"/>
                </a:ext>
              </a:extLst>
            </p:cNvPr>
            <p:cNvSpPr>
              <a:spLocks/>
            </p:cNvSpPr>
            <p:nvPr/>
          </p:nvSpPr>
          <p:spPr bwMode="auto">
            <a:xfrm>
              <a:off x="5836724" y="3597924"/>
              <a:ext cx="17188" cy="47437"/>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7" name="Freeform 201">
              <a:extLst>
                <a:ext uri="{FF2B5EF4-FFF2-40B4-BE49-F238E27FC236}">
                  <a16:creationId xmlns:a16="http://schemas.microsoft.com/office/drawing/2014/main" id="{9D33752F-8719-4933-8EF1-57A82E8BBAA0}"/>
                </a:ext>
              </a:extLst>
            </p:cNvPr>
            <p:cNvSpPr>
              <a:spLocks/>
            </p:cNvSpPr>
            <p:nvPr/>
          </p:nvSpPr>
          <p:spPr bwMode="auto">
            <a:xfrm>
              <a:off x="4727106" y="3972609"/>
              <a:ext cx="136812" cy="153999"/>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8" name="Freeform 202">
              <a:extLst>
                <a:ext uri="{FF2B5EF4-FFF2-40B4-BE49-F238E27FC236}">
                  <a16:creationId xmlns:a16="http://schemas.microsoft.com/office/drawing/2014/main" id="{E5103C10-685B-48ED-937D-201A49AFD550}"/>
                </a:ext>
              </a:extLst>
            </p:cNvPr>
            <p:cNvSpPr>
              <a:spLocks/>
            </p:cNvSpPr>
            <p:nvPr/>
          </p:nvSpPr>
          <p:spPr bwMode="auto">
            <a:xfrm>
              <a:off x="4730544" y="3898360"/>
              <a:ext cx="68750" cy="81124"/>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299" name="Freeform 203">
              <a:extLst>
                <a:ext uri="{FF2B5EF4-FFF2-40B4-BE49-F238E27FC236}">
                  <a16:creationId xmlns:a16="http://schemas.microsoft.com/office/drawing/2014/main" id="{425DF47B-01DC-4BDD-AFCE-5B5477B77897}"/>
                </a:ext>
              </a:extLst>
            </p:cNvPr>
            <p:cNvSpPr>
              <a:spLocks/>
            </p:cNvSpPr>
            <p:nvPr/>
          </p:nvSpPr>
          <p:spPr bwMode="auto">
            <a:xfrm>
              <a:off x="4601982" y="3215677"/>
              <a:ext cx="197999" cy="111374"/>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0" name="Freeform 204">
              <a:extLst>
                <a:ext uri="{FF2B5EF4-FFF2-40B4-BE49-F238E27FC236}">
                  <a16:creationId xmlns:a16="http://schemas.microsoft.com/office/drawing/2014/main" id="{3D11BAE0-C2E5-4219-98B5-EC0E04770E83}"/>
                </a:ext>
              </a:extLst>
            </p:cNvPr>
            <p:cNvSpPr>
              <a:spLocks/>
            </p:cNvSpPr>
            <p:nvPr/>
          </p:nvSpPr>
          <p:spPr bwMode="auto">
            <a:xfrm>
              <a:off x="3657363" y="4389232"/>
              <a:ext cx="61875" cy="6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1" name="Freeform 205">
              <a:extLst>
                <a:ext uri="{FF2B5EF4-FFF2-40B4-BE49-F238E27FC236}">
                  <a16:creationId xmlns:a16="http://schemas.microsoft.com/office/drawing/2014/main" id="{6550CBD6-22AC-462A-A00D-252BC1CEB154}"/>
                </a:ext>
              </a:extLst>
            </p:cNvPr>
            <p:cNvSpPr>
              <a:spLocks/>
            </p:cNvSpPr>
            <p:nvPr/>
          </p:nvSpPr>
          <p:spPr bwMode="auto">
            <a:xfrm>
              <a:off x="2751244" y="3138677"/>
              <a:ext cx="33000" cy="171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2" name="Freeform 207">
              <a:extLst>
                <a:ext uri="{FF2B5EF4-FFF2-40B4-BE49-F238E27FC236}">
                  <a16:creationId xmlns:a16="http://schemas.microsoft.com/office/drawing/2014/main" id="{53E5EF07-0FCC-4F23-9CBA-58CEBCA40F66}"/>
                </a:ext>
              </a:extLst>
            </p:cNvPr>
            <p:cNvSpPr>
              <a:spLocks/>
            </p:cNvSpPr>
            <p:nvPr/>
          </p:nvSpPr>
          <p:spPr bwMode="auto">
            <a:xfrm>
              <a:off x="2667370" y="3107052"/>
              <a:ext cx="19250" cy="82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3" name="Freeform 208">
              <a:extLst>
                <a:ext uri="{FF2B5EF4-FFF2-40B4-BE49-F238E27FC236}">
                  <a16:creationId xmlns:a16="http://schemas.microsoft.com/office/drawing/2014/main" id="{690C350C-21D9-4D57-97AC-CB5D9133B22B}"/>
                </a:ext>
              </a:extLst>
            </p:cNvPr>
            <p:cNvSpPr>
              <a:spLocks/>
            </p:cNvSpPr>
            <p:nvPr/>
          </p:nvSpPr>
          <p:spPr bwMode="auto">
            <a:xfrm>
              <a:off x="2679057" y="3062365"/>
              <a:ext cx="28188" cy="103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4" name="Freeform 209">
              <a:extLst>
                <a:ext uri="{FF2B5EF4-FFF2-40B4-BE49-F238E27FC236}">
                  <a16:creationId xmlns:a16="http://schemas.microsoft.com/office/drawing/2014/main" id="{A1F473CD-0DB9-48F3-9112-72A3E24B54F4}"/>
                </a:ext>
              </a:extLst>
            </p:cNvPr>
            <p:cNvSpPr>
              <a:spLocks/>
            </p:cNvSpPr>
            <p:nvPr/>
          </p:nvSpPr>
          <p:spPr bwMode="auto">
            <a:xfrm>
              <a:off x="2606870" y="2969553"/>
              <a:ext cx="468872" cy="217936"/>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5" name="Freeform 210">
              <a:extLst>
                <a:ext uri="{FF2B5EF4-FFF2-40B4-BE49-F238E27FC236}">
                  <a16:creationId xmlns:a16="http://schemas.microsoft.com/office/drawing/2014/main" id="{E87243D8-F492-4189-AD94-A4665FBA7F94}"/>
                </a:ext>
              </a:extLst>
            </p:cNvPr>
            <p:cNvSpPr>
              <a:spLocks/>
            </p:cNvSpPr>
            <p:nvPr/>
          </p:nvSpPr>
          <p:spPr bwMode="auto">
            <a:xfrm>
              <a:off x="2910056" y="3256239"/>
              <a:ext cx="688183" cy="344435"/>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6" name="Freeform 211">
              <a:extLst>
                <a:ext uri="{FF2B5EF4-FFF2-40B4-BE49-F238E27FC236}">
                  <a16:creationId xmlns:a16="http://schemas.microsoft.com/office/drawing/2014/main" id="{9A0C154C-A922-432B-8E06-B2B53CB500D6}"/>
                </a:ext>
              </a:extLst>
            </p:cNvPr>
            <p:cNvSpPr>
              <a:spLocks/>
            </p:cNvSpPr>
            <p:nvPr/>
          </p:nvSpPr>
          <p:spPr bwMode="auto">
            <a:xfrm>
              <a:off x="4990417" y="3309864"/>
              <a:ext cx="213124" cy="118937"/>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7" name="Freeform 212">
              <a:extLst>
                <a:ext uri="{FF2B5EF4-FFF2-40B4-BE49-F238E27FC236}">
                  <a16:creationId xmlns:a16="http://schemas.microsoft.com/office/drawing/2014/main" id="{96B9E69E-34C6-4B59-977A-A70C6D8DE3A8}"/>
                </a:ext>
              </a:extLst>
            </p:cNvPr>
            <p:cNvSpPr>
              <a:spLocks/>
            </p:cNvSpPr>
            <p:nvPr/>
          </p:nvSpPr>
          <p:spPr bwMode="auto">
            <a:xfrm>
              <a:off x="3433927" y="3785611"/>
              <a:ext cx="170499" cy="162937"/>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8" name="Freeform 213">
              <a:extLst>
                <a:ext uri="{FF2B5EF4-FFF2-40B4-BE49-F238E27FC236}">
                  <a16:creationId xmlns:a16="http://schemas.microsoft.com/office/drawing/2014/main" id="{EA175C50-8D68-49C8-AA5A-323DCBD6EF03}"/>
                </a:ext>
              </a:extLst>
            </p:cNvPr>
            <p:cNvSpPr>
              <a:spLocks/>
            </p:cNvSpPr>
            <p:nvPr/>
          </p:nvSpPr>
          <p:spPr bwMode="auto">
            <a:xfrm>
              <a:off x="5618788" y="3625424"/>
              <a:ext cx="109312" cy="211061"/>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09" name="Freeform 214">
              <a:extLst>
                <a:ext uri="{FF2B5EF4-FFF2-40B4-BE49-F238E27FC236}">
                  <a16:creationId xmlns:a16="http://schemas.microsoft.com/office/drawing/2014/main" id="{69B9A34D-2C03-42D4-B6A9-4956A95FB23E}"/>
                </a:ext>
              </a:extLst>
            </p:cNvPr>
            <p:cNvSpPr>
              <a:spLocks/>
            </p:cNvSpPr>
            <p:nvPr/>
          </p:nvSpPr>
          <p:spPr bwMode="auto">
            <a:xfrm>
              <a:off x="6445158" y="4186421"/>
              <a:ext cx="6875" cy="96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0" name="Freeform 215">
              <a:extLst>
                <a:ext uri="{FF2B5EF4-FFF2-40B4-BE49-F238E27FC236}">
                  <a16:creationId xmlns:a16="http://schemas.microsoft.com/office/drawing/2014/main" id="{725ED305-06E4-4B8D-B5E2-75423E59928A}"/>
                </a:ext>
              </a:extLst>
            </p:cNvPr>
            <p:cNvSpPr>
              <a:spLocks/>
            </p:cNvSpPr>
            <p:nvPr/>
          </p:nvSpPr>
          <p:spPr bwMode="auto">
            <a:xfrm>
              <a:off x="6440346" y="4167858"/>
              <a:ext cx="6875" cy="158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1" name="Freeform 216">
              <a:extLst>
                <a:ext uri="{FF2B5EF4-FFF2-40B4-BE49-F238E27FC236}">
                  <a16:creationId xmlns:a16="http://schemas.microsoft.com/office/drawing/2014/main" id="{0C0E6FA7-E634-424A-ABFA-D6A58BBE1BFE}"/>
                </a:ext>
              </a:extLst>
            </p:cNvPr>
            <p:cNvSpPr>
              <a:spLocks/>
            </p:cNvSpPr>
            <p:nvPr/>
          </p:nvSpPr>
          <p:spPr bwMode="auto">
            <a:xfrm>
              <a:off x="4889356" y="3687986"/>
              <a:ext cx="129937" cy="91437"/>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2" name="Freeform 217">
              <a:extLst>
                <a:ext uri="{FF2B5EF4-FFF2-40B4-BE49-F238E27FC236}">
                  <a16:creationId xmlns:a16="http://schemas.microsoft.com/office/drawing/2014/main" id="{F28B9BFD-C8F0-4B9F-BC1A-BB67D8315760}"/>
                </a:ext>
              </a:extLst>
            </p:cNvPr>
            <p:cNvSpPr>
              <a:spLocks/>
            </p:cNvSpPr>
            <p:nvPr/>
          </p:nvSpPr>
          <p:spPr bwMode="auto">
            <a:xfrm>
              <a:off x="4555233" y="4274420"/>
              <a:ext cx="202811" cy="181499"/>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3" name="Freeform 218">
              <a:extLst>
                <a:ext uri="{FF2B5EF4-FFF2-40B4-BE49-F238E27FC236}">
                  <a16:creationId xmlns:a16="http://schemas.microsoft.com/office/drawing/2014/main" id="{FD0A05AB-EEB4-4052-A2E7-A01C4FEDD386}"/>
                </a:ext>
              </a:extLst>
            </p:cNvPr>
            <p:cNvSpPr>
              <a:spLocks/>
            </p:cNvSpPr>
            <p:nvPr/>
          </p:nvSpPr>
          <p:spPr bwMode="auto">
            <a:xfrm>
              <a:off x="4683794" y="4368607"/>
              <a:ext cx="28875" cy="281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4" name="Freeform 219">
              <a:extLst>
                <a:ext uri="{FF2B5EF4-FFF2-40B4-BE49-F238E27FC236}">
                  <a16:creationId xmlns:a16="http://schemas.microsoft.com/office/drawing/2014/main" id="{FC62DC81-CCDC-45C1-AE74-BE21F1D58909}"/>
                </a:ext>
              </a:extLst>
            </p:cNvPr>
            <p:cNvSpPr>
              <a:spLocks/>
            </p:cNvSpPr>
            <p:nvPr/>
          </p:nvSpPr>
          <p:spPr bwMode="auto">
            <a:xfrm>
              <a:off x="4630170" y="4077109"/>
              <a:ext cx="147812" cy="138874"/>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5" name="Freeform 220">
              <a:extLst>
                <a:ext uri="{FF2B5EF4-FFF2-40B4-BE49-F238E27FC236}">
                  <a16:creationId xmlns:a16="http://schemas.microsoft.com/office/drawing/2014/main" id="{65091C88-7BF9-4290-BFA7-7AC13D29A30F}"/>
                </a:ext>
              </a:extLst>
            </p:cNvPr>
            <p:cNvSpPr>
              <a:spLocks/>
            </p:cNvSpPr>
            <p:nvPr/>
          </p:nvSpPr>
          <p:spPr bwMode="auto">
            <a:xfrm>
              <a:off x="4671419" y="4180921"/>
              <a:ext cx="95562" cy="96249"/>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6" name="Freeform 221">
              <a:extLst>
                <a:ext uri="{FF2B5EF4-FFF2-40B4-BE49-F238E27FC236}">
                  <a16:creationId xmlns:a16="http://schemas.microsoft.com/office/drawing/2014/main" id="{F9C75D6A-8440-4CE7-BA79-C46C14AD94CD}"/>
                </a:ext>
              </a:extLst>
            </p:cNvPr>
            <p:cNvSpPr>
              <a:spLocks/>
            </p:cNvSpPr>
            <p:nvPr/>
          </p:nvSpPr>
          <p:spPr bwMode="auto">
            <a:xfrm>
              <a:off x="4618483" y="2900804"/>
              <a:ext cx="1509053" cy="471622"/>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sp>
          <p:nvSpPr>
            <p:cNvPr id="317" name="Freeform 222">
              <a:extLst>
                <a:ext uri="{FF2B5EF4-FFF2-40B4-BE49-F238E27FC236}">
                  <a16:creationId xmlns:a16="http://schemas.microsoft.com/office/drawing/2014/main" id="{CE21761E-AE18-46F2-B635-9B91B038D863}"/>
                </a:ext>
              </a:extLst>
            </p:cNvPr>
            <p:cNvSpPr>
              <a:spLocks/>
            </p:cNvSpPr>
            <p:nvPr/>
          </p:nvSpPr>
          <p:spPr bwMode="auto">
            <a:xfrm>
              <a:off x="4683794" y="4368607"/>
              <a:ext cx="28875" cy="281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grpFill/>
            <a:ln w="0" cap="flat">
              <a:noFill/>
              <a:prstDash val="solid"/>
              <a:miter lim="800000"/>
              <a:headEnd/>
              <a:tailEnd/>
            </a:ln>
          </p:spPr>
          <p:txBody>
            <a:bodyPr vert="horz" wrap="square" lIns="91440" tIns="45720" rIns="91440" bIns="45720" numCol="1" anchor="t" anchorCtr="0" compatLnSpc="1">
              <a:prstTxWarp prst="textNoShape">
                <a:avLst/>
              </a:prstTxWarp>
            </a:bodyPr>
            <a:lstStyle/>
            <a:p>
              <a:pPr defTabSz="685800">
                <a:defRPr/>
              </a:pPr>
              <a:endParaRPr lang="hu-HU" sz="1350" kern="0">
                <a:solidFill>
                  <a:srgbClr val="404040"/>
                </a:solidFill>
                <a:latin typeface="Arial"/>
                <a:cs typeface="Arial"/>
                <a:sym typeface="Arial"/>
              </a:endParaRPr>
            </a:p>
          </p:txBody>
        </p:sp>
      </p:grpSp>
      <p:sp>
        <p:nvSpPr>
          <p:cNvPr id="318" name="Text Placeholder 2">
            <a:extLst>
              <a:ext uri="{FF2B5EF4-FFF2-40B4-BE49-F238E27FC236}">
                <a16:creationId xmlns:a16="http://schemas.microsoft.com/office/drawing/2014/main" id="{6299A591-C31A-4354-AADC-AE60FB42FBFC}"/>
              </a:ext>
            </a:extLst>
          </p:cNvPr>
          <p:cNvSpPr txBox="1">
            <a:spLocks/>
          </p:cNvSpPr>
          <p:nvPr userDrawn="1"/>
        </p:nvSpPr>
        <p:spPr bwMode="gray">
          <a:xfrm>
            <a:off x="251222" y="2148118"/>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700" b="1">
                <a:solidFill>
                  <a:srgbClr val="404040"/>
                </a:solidFill>
                <a:latin typeface="Trebuchet MS"/>
                <a:sym typeface="Arial"/>
              </a:rPr>
              <a:t>167</a:t>
            </a:r>
          </a:p>
        </p:txBody>
      </p:sp>
      <p:sp>
        <p:nvSpPr>
          <p:cNvPr id="319" name="Text Placeholder 2">
            <a:extLst>
              <a:ext uri="{FF2B5EF4-FFF2-40B4-BE49-F238E27FC236}">
                <a16:creationId xmlns:a16="http://schemas.microsoft.com/office/drawing/2014/main" id="{A20561C3-0A11-4F4A-A6A9-D2404BDCF809}"/>
              </a:ext>
            </a:extLst>
          </p:cNvPr>
          <p:cNvSpPr txBox="1">
            <a:spLocks/>
          </p:cNvSpPr>
          <p:nvPr userDrawn="1"/>
        </p:nvSpPr>
        <p:spPr bwMode="gray">
          <a:xfrm>
            <a:off x="251222" y="2467101"/>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a:solidFill>
                  <a:srgbClr val="404040"/>
                </a:solidFill>
                <a:latin typeface="Trebuchet MS"/>
                <a:sym typeface="Arial"/>
              </a:rPr>
              <a:t>Países y territorios</a:t>
            </a:r>
          </a:p>
        </p:txBody>
      </p:sp>
      <p:cxnSp>
        <p:nvCxnSpPr>
          <p:cNvPr id="320" name="Straight Connector 1032">
            <a:extLst>
              <a:ext uri="{FF2B5EF4-FFF2-40B4-BE49-F238E27FC236}">
                <a16:creationId xmlns:a16="http://schemas.microsoft.com/office/drawing/2014/main" id="{0EA310E7-0E6F-4E83-9C62-888CE2E85C1B}"/>
              </a:ext>
            </a:extLst>
          </p:cNvPr>
          <p:cNvCxnSpPr>
            <a:cxnSpLocks/>
          </p:cNvCxnSpPr>
          <p:nvPr userDrawn="1"/>
        </p:nvCxnSpPr>
        <p:spPr>
          <a:xfrm>
            <a:off x="251222" y="2050897"/>
            <a:ext cx="1537773" cy="0"/>
          </a:xfrm>
          <a:prstGeom prst="line">
            <a:avLst/>
          </a:prstGeom>
          <a:noFill/>
          <a:ln w="3175" cap="flat" cmpd="sng" algn="ctr">
            <a:solidFill>
              <a:srgbClr val="FFFFFF">
                <a:lumMod val="85000"/>
              </a:srgbClr>
            </a:solidFill>
            <a:prstDash val="solid"/>
          </a:ln>
          <a:effectLst/>
        </p:spPr>
      </p:cxnSp>
      <p:sp>
        <p:nvSpPr>
          <p:cNvPr id="321" name="Text Placeholder 2">
            <a:extLst>
              <a:ext uri="{FF2B5EF4-FFF2-40B4-BE49-F238E27FC236}">
                <a16:creationId xmlns:a16="http://schemas.microsoft.com/office/drawing/2014/main" id="{AB6B42F1-0147-4BD7-B2EB-84FE459F16E6}"/>
              </a:ext>
            </a:extLst>
          </p:cNvPr>
          <p:cNvSpPr txBox="1">
            <a:spLocks/>
          </p:cNvSpPr>
          <p:nvPr userDrawn="1"/>
        </p:nvSpPr>
        <p:spPr bwMode="gray">
          <a:xfrm>
            <a:off x="251222" y="2862496"/>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700" b="1">
                <a:solidFill>
                  <a:srgbClr val="404040"/>
                </a:solidFill>
                <a:latin typeface="Trebuchet MS"/>
                <a:sym typeface="Arial"/>
              </a:rPr>
              <a:t>1.617</a:t>
            </a:r>
          </a:p>
        </p:txBody>
      </p:sp>
      <p:sp>
        <p:nvSpPr>
          <p:cNvPr id="322" name="Text Placeholder 2">
            <a:extLst>
              <a:ext uri="{FF2B5EF4-FFF2-40B4-BE49-F238E27FC236}">
                <a16:creationId xmlns:a16="http://schemas.microsoft.com/office/drawing/2014/main" id="{264062EF-E2C3-406D-9F27-6C6324AA95FE}"/>
              </a:ext>
            </a:extLst>
          </p:cNvPr>
          <p:cNvSpPr txBox="1">
            <a:spLocks/>
          </p:cNvSpPr>
          <p:nvPr userDrawn="1"/>
        </p:nvSpPr>
        <p:spPr bwMode="gray">
          <a:xfrm>
            <a:off x="251222" y="3230466"/>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err="1">
                <a:solidFill>
                  <a:srgbClr val="404040"/>
                </a:solidFill>
                <a:latin typeface="Trebuchet MS"/>
                <a:sym typeface="Arial"/>
              </a:rPr>
              <a:t>Oficinas</a:t>
            </a:r>
            <a:endParaRPr lang="en-US" sz="1050" b="0">
              <a:solidFill>
                <a:srgbClr val="404040"/>
              </a:solidFill>
              <a:latin typeface="Trebuchet MS"/>
              <a:sym typeface="Arial"/>
            </a:endParaRPr>
          </a:p>
        </p:txBody>
      </p:sp>
      <p:cxnSp>
        <p:nvCxnSpPr>
          <p:cNvPr id="323" name="Straight Connector 1035">
            <a:extLst>
              <a:ext uri="{FF2B5EF4-FFF2-40B4-BE49-F238E27FC236}">
                <a16:creationId xmlns:a16="http://schemas.microsoft.com/office/drawing/2014/main" id="{1CB3B382-7E99-48AA-8941-996391E782D7}"/>
              </a:ext>
            </a:extLst>
          </p:cNvPr>
          <p:cNvCxnSpPr>
            <a:cxnSpLocks/>
          </p:cNvCxnSpPr>
          <p:nvPr userDrawn="1"/>
        </p:nvCxnSpPr>
        <p:spPr>
          <a:xfrm>
            <a:off x="251222" y="2716287"/>
            <a:ext cx="1537773" cy="0"/>
          </a:xfrm>
          <a:prstGeom prst="line">
            <a:avLst/>
          </a:prstGeom>
          <a:noFill/>
          <a:ln w="3175" cap="flat" cmpd="sng" algn="ctr">
            <a:solidFill>
              <a:srgbClr val="FFFFFF">
                <a:lumMod val="85000"/>
              </a:srgbClr>
            </a:solidFill>
            <a:prstDash val="solid"/>
          </a:ln>
          <a:effectLst/>
        </p:spPr>
      </p:cxnSp>
      <p:sp>
        <p:nvSpPr>
          <p:cNvPr id="324" name="Text Placeholder 2">
            <a:extLst>
              <a:ext uri="{FF2B5EF4-FFF2-40B4-BE49-F238E27FC236}">
                <a16:creationId xmlns:a16="http://schemas.microsoft.com/office/drawing/2014/main" id="{7BB8FE6B-D9DC-4FAF-A3F4-C9FFE883C011}"/>
              </a:ext>
            </a:extLst>
          </p:cNvPr>
          <p:cNvSpPr txBox="1">
            <a:spLocks/>
          </p:cNvSpPr>
          <p:nvPr userDrawn="1"/>
        </p:nvSpPr>
        <p:spPr bwMode="gray">
          <a:xfrm>
            <a:off x="251222" y="3569923"/>
            <a:ext cx="2083400" cy="332399"/>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700" b="1">
                <a:solidFill>
                  <a:srgbClr val="404040"/>
                </a:solidFill>
                <a:latin typeface="Trebuchet MS"/>
                <a:sym typeface="Arial"/>
              </a:rPr>
              <a:t>+88.120</a:t>
            </a:r>
          </a:p>
        </p:txBody>
      </p:sp>
      <p:sp>
        <p:nvSpPr>
          <p:cNvPr id="325" name="Text Placeholder 2">
            <a:extLst>
              <a:ext uri="{FF2B5EF4-FFF2-40B4-BE49-F238E27FC236}">
                <a16:creationId xmlns:a16="http://schemas.microsoft.com/office/drawing/2014/main" id="{07058431-3F57-4E0D-ACB4-393A0C8AF622}"/>
              </a:ext>
            </a:extLst>
          </p:cNvPr>
          <p:cNvSpPr txBox="1">
            <a:spLocks/>
          </p:cNvSpPr>
          <p:nvPr userDrawn="1"/>
        </p:nvSpPr>
        <p:spPr bwMode="gray">
          <a:xfrm>
            <a:off x="251222" y="3872180"/>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err="1">
                <a:solidFill>
                  <a:srgbClr val="404040"/>
                </a:solidFill>
                <a:latin typeface="Trebuchet MS"/>
                <a:sym typeface="Arial"/>
              </a:rPr>
              <a:t>Colaboradores</a:t>
            </a:r>
            <a:endParaRPr lang="en-US" sz="1050" b="0">
              <a:solidFill>
                <a:srgbClr val="404040"/>
              </a:solidFill>
              <a:latin typeface="Trebuchet MS"/>
              <a:sym typeface="Arial"/>
            </a:endParaRPr>
          </a:p>
        </p:txBody>
      </p:sp>
      <p:cxnSp>
        <p:nvCxnSpPr>
          <p:cNvPr id="326" name="Straight Connector 1038">
            <a:extLst>
              <a:ext uri="{FF2B5EF4-FFF2-40B4-BE49-F238E27FC236}">
                <a16:creationId xmlns:a16="http://schemas.microsoft.com/office/drawing/2014/main" id="{7D6ACE1C-FAA2-4248-99D3-A389FF62404A}"/>
              </a:ext>
            </a:extLst>
          </p:cNvPr>
          <p:cNvCxnSpPr>
            <a:cxnSpLocks/>
          </p:cNvCxnSpPr>
          <p:nvPr userDrawn="1"/>
        </p:nvCxnSpPr>
        <p:spPr>
          <a:xfrm>
            <a:off x="251222" y="3447810"/>
            <a:ext cx="1537773" cy="0"/>
          </a:xfrm>
          <a:prstGeom prst="line">
            <a:avLst/>
          </a:prstGeom>
          <a:noFill/>
          <a:ln w="3175" cap="flat" cmpd="sng" algn="ctr">
            <a:solidFill>
              <a:srgbClr val="FFFFFF">
                <a:lumMod val="85000"/>
              </a:srgbClr>
            </a:solidFill>
            <a:prstDash val="solid"/>
          </a:ln>
          <a:effectLst/>
        </p:spPr>
      </p:cxnSp>
      <p:cxnSp>
        <p:nvCxnSpPr>
          <p:cNvPr id="327" name="Straight Connector 11">
            <a:extLst>
              <a:ext uri="{FF2B5EF4-FFF2-40B4-BE49-F238E27FC236}">
                <a16:creationId xmlns:a16="http://schemas.microsoft.com/office/drawing/2014/main" id="{A77B232B-7543-48AF-87E9-3530AA599006}"/>
              </a:ext>
            </a:extLst>
          </p:cNvPr>
          <p:cNvCxnSpPr>
            <a:cxnSpLocks/>
            <a:stCxn id="48" idx="18"/>
            <a:endCxn id="131" idx="18"/>
          </p:cNvCxnSpPr>
          <p:nvPr userDrawn="1"/>
        </p:nvCxnSpPr>
        <p:spPr>
          <a:xfrm flipH="1">
            <a:off x="2779748" y="1837682"/>
            <a:ext cx="3685259" cy="991398"/>
          </a:xfrm>
          <a:prstGeom prst="line">
            <a:avLst/>
          </a:prstGeom>
          <a:noFill/>
          <a:ln w="3175" cap="flat" cmpd="sng" algn="ctr">
            <a:solidFill>
              <a:srgbClr val="FFFFFF"/>
            </a:solidFill>
            <a:prstDash val="solid"/>
          </a:ln>
          <a:effectLst/>
        </p:spPr>
      </p:cxnSp>
      <p:sp>
        <p:nvSpPr>
          <p:cNvPr id="328" name="Text Placeholder 2">
            <a:extLst>
              <a:ext uri="{FF2B5EF4-FFF2-40B4-BE49-F238E27FC236}">
                <a16:creationId xmlns:a16="http://schemas.microsoft.com/office/drawing/2014/main" id="{4D93BAB7-481F-42FE-B5B2-B9C2A35F0809}"/>
              </a:ext>
            </a:extLst>
          </p:cNvPr>
          <p:cNvSpPr txBox="1">
            <a:spLocks/>
          </p:cNvSpPr>
          <p:nvPr userDrawn="1"/>
        </p:nvSpPr>
        <p:spPr bwMode="gray">
          <a:xfrm>
            <a:off x="7126290" y="1614710"/>
            <a:ext cx="1681452" cy="369332"/>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3000" b="1">
                <a:solidFill>
                  <a:srgbClr val="FFFFFF"/>
                </a:solidFill>
                <a:latin typeface="Trebuchet MS"/>
                <a:sym typeface="Arial"/>
              </a:rPr>
              <a:t>5</a:t>
            </a:r>
          </a:p>
        </p:txBody>
      </p:sp>
      <p:sp>
        <p:nvSpPr>
          <p:cNvPr id="329" name="Text Placeholder 2">
            <a:extLst>
              <a:ext uri="{FF2B5EF4-FFF2-40B4-BE49-F238E27FC236}">
                <a16:creationId xmlns:a16="http://schemas.microsoft.com/office/drawing/2014/main" id="{8F4EF364-7204-4252-A764-E1EC276774D0}"/>
              </a:ext>
            </a:extLst>
          </p:cNvPr>
          <p:cNvSpPr txBox="1">
            <a:spLocks/>
          </p:cNvSpPr>
          <p:nvPr userDrawn="1"/>
        </p:nvSpPr>
        <p:spPr bwMode="gray">
          <a:xfrm>
            <a:off x="7137245" y="2124039"/>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a:solidFill>
                  <a:srgbClr val="FFFFFF">
                    <a:alpha val="70000"/>
                  </a:srgbClr>
                </a:solidFill>
                <a:latin typeface="Trebuchet MS"/>
                <a:sym typeface="Arial"/>
              </a:rPr>
              <a:t>Unidades de negocio</a:t>
            </a:r>
          </a:p>
        </p:txBody>
      </p:sp>
      <p:cxnSp>
        <p:nvCxnSpPr>
          <p:cNvPr id="330" name="Straight Connector 1045">
            <a:extLst>
              <a:ext uri="{FF2B5EF4-FFF2-40B4-BE49-F238E27FC236}">
                <a16:creationId xmlns:a16="http://schemas.microsoft.com/office/drawing/2014/main" id="{480083A8-E9BB-4345-8A55-0763B25697F3}"/>
              </a:ext>
            </a:extLst>
          </p:cNvPr>
          <p:cNvCxnSpPr>
            <a:cxnSpLocks/>
          </p:cNvCxnSpPr>
          <p:nvPr userDrawn="1"/>
        </p:nvCxnSpPr>
        <p:spPr>
          <a:xfrm>
            <a:off x="7137245" y="1384928"/>
            <a:ext cx="1537773" cy="0"/>
          </a:xfrm>
          <a:prstGeom prst="line">
            <a:avLst/>
          </a:prstGeom>
          <a:noFill/>
          <a:ln w="63500" cap="flat" cmpd="sng" algn="ctr">
            <a:solidFill>
              <a:srgbClr val="FFFFFF"/>
            </a:solidFill>
            <a:prstDash val="solid"/>
          </a:ln>
          <a:effectLst/>
        </p:spPr>
      </p:cxnSp>
      <p:sp>
        <p:nvSpPr>
          <p:cNvPr id="331" name="Text Placeholder 2">
            <a:extLst>
              <a:ext uri="{FF2B5EF4-FFF2-40B4-BE49-F238E27FC236}">
                <a16:creationId xmlns:a16="http://schemas.microsoft.com/office/drawing/2014/main" id="{24CACE6D-0216-4C31-B222-57021D123730}"/>
              </a:ext>
            </a:extLst>
          </p:cNvPr>
          <p:cNvSpPr txBox="1">
            <a:spLocks/>
          </p:cNvSpPr>
          <p:nvPr userDrawn="1"/>
        </p:nvSpPr>
        <p:spPr bwMode="gray">
          <a:xfrm>
            <a:off x="7137245" y="1014922"/>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400" b="1">
                <a:solidFill>
                  <a:srgbClr val="FFFFFF"/>
                </a:solidFill>
                <a:latin typeface="Trebuchet MS"/>
                <a:sym typeface="Arial"/>
              </a:rPr>
              <a:t>COLOMBIA</a:t>
            </a:r>
          </a:p>
        </p:txBody>
      </p:sp>
      <p:sp>
        <p:nvSpPr>
          <p:cNvPr id="332" name="Text Placeholder 2">
            <a:extLst>
              <a:ext uri="{FF2B5EF4-FFF2-40B4-BE49-F238E27FC236}">
                <a16:creationId xmlns:a16="http://schemas.microsoft.com/office/drawing/2014/main" id="{D8717F83-5666-4C4D-9849-DB650273225D}"/>
              </a:ext>
            </a:extLst>
          </p:cNvPr>
          <p:cNvSpPr txBox="1">
            <a:spLocks/>
          </p:cNvSpPr>
          <p:nvPr userDrawn="1"/>
        </p:nvSpPr>
        <p:spPr bwMode="gray">
          <a:xfrm>
            <a:off x="7146479" y="2519438"/>
            <a:ext cx="1681452" cy="369332"/>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3000" b="1">
                <a:solidFill>
                  <a:srgbClr val="FFFFFF"/>
                </a:solidFill>
                <a:latin typeface="Trebuchet MS"/>
                <a:sym typeface="Arial"/>
              </a:rPr>
              <a:t>4</a:t>
            </a:r>
          </a:p>
        </p:txBody>
      </p:sp>
      <p:sp>
        <p:nvSpPr>
          <p:cNvPr id="333" name="Text Placeholder 2">
            <a:extLst>
              <a:ext uri="{FF2B5EF4-FFF2-40B4-BE49-F238E27FC236}">
                <a16:creationId xmlns:a16="http://schemas.microsoft.com/office/drawing/2014/main" id="{461C7555-8CE1-40DC-B668-60602BD2BD5F}"/>
              </a:ext>
            </a:extLst>
          </p:cNvPr>
          <p:cNvSpPr txBox="1">
            <a:spLocks/>
          </p:cNvSpPr>
          <p:nvPr userDrawn="1"/>
        </p:nvSpPr>
        <p:spPr bwMode="gray">
          <a:xfrm>
            <a:off x="7140925" y="2878159"/>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err="1">
                <a:solidFill>
                  <a:srgbClr val="FFFFFF">
                    <a:alpha val="70000"/>
                  </a:srgbClr>
                </a:solidFill>
                <a:latin typeface="Trebuchet MS"/>
                <a:sym typeface="Arial"/>
              </a:rPr>
              <a:t>Oficinas</a:t>
            </a:r>
            <a:endParaRPr lang="en-US" sz="1050" b="0">
              <a:solidFill>
                <a:srgbClr val="FFFFFF">
                  <a:alpha val="70000"/>
                </a:srgbClr>
              </a:solidFill>
              <a:latin typeface="Trebuchet MS"/>
              <a:sym typeface="Arial"/>
            </a:endParaRPr>
          </a:p>
        </p:txBody>
      </p:sp>
      <p:sp>
        <p:nvSpPr>
          <p:cNvPr id="334" name="Text Placeholder 2">
            <a:extLst>
              <a:ext uri="{FF2B5EF4-FFF2-40B4-BE49-F238E27FC236}">
                <a16:creationId xmlns:a16="http://schemas.microsoft.com/office/drawing/2014/main" id="{13C3BB17-57E6-4E11-B7FA-44CA19B0DE51}"/>
              </a:ext>
            </a:extLst>
          </p:cNvPr>
          <p:cNvSpPr txBox="1">
            <a:spLocks/>
          </p:cNvSpPr>
          <p:nvPr userDrawn="1"/>
        </p:nvSpPr>
        <p:spPr bwMode="gray">
          <a:xfrm>
            <a:off x="7123539" y="3314869"/>
            <a:ext cx="1681452" cy="295466"/>
          </a:xfrm>
          <a:prstGeom prst="rect">
            <a:avLst/>
          </a:prstGeom>
        </p:spPr>
        <p:txBody>
          <a:bodyPr vert="horz" wrap="square" lIns="0" tIns="0" rIns="0" bIns="0" rtlCol="0">
            <a:spAutoFit/>
          </a:bodyPr>
          <a:lstStyle>
            <a:lvl1pPr marL="0" indent="0" algn="l" defTabSz="1218786" rtl="0" eaLnBrk="1" latinLnBrk="0" hangingPunct="1">
              <a:lnSpc>
                <a:spcPct val="80000"/>
              </a:lnSpc>
              <a:spcBef>
                <a:spcPts val="0"/>
              </a:spcBef>
              <a:spcAft>
                <a:spcPts val="0"/>
              </a:spcAft>
              <a:buFont typeface="Arial" pitchFamily="34" charset="0"/>
              <a:buNone/>
              <a:defRPr sz="1700" b="0" i="0" kern="1200">
                <a:solidFill>
                  <a:schemeClr val="tx1"/>
                </a:solidFill>
                <a:latin typeface="Bliss Pro Light" panose="02010006030000020004" pitchFamily="2" charset="0"/>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1500" b="0" i="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1500" b="0" i="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1500" b="0" i="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500" b="0" i="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000000"/>
              </a:buClr>
              <a:defRPr/>
            </a:pPr>
            <a:r>
              <a:rPr lang="en-US" sz="2400" b="1">
                <a:solidFill>
                  <a:srgbClr val="FFFFFF"/>
                </a:solidFill>
                <a:latin typeface="Trebuchet MS"/>
                <a:sym typeface="Arial"/>
              </a:rPr>
              <a:t>+450</a:t>
            </a:r>
          </a:p>
        </p:txBody>
      </p:sp>
      <p:sp>
        <p:nvSpPr>
          <p:cNvPr id="335" name="Text Placeholder 2">
            <a:extLst>
              <a:ext uri="{FF2B5EF4-FFF2-40B4-BE49-F238E27FC236}">
                <a16:creationId xmlns:a16="http://schemas.microsoft.com/office/drawing/2014/main" id="{0D5C2E84-A6AB-4DCA-A330-8537AA2714EF}"/>
              </a:ext>
            </a:extLst>
          </p:cNvPr>
          <p:cNvSpPr txBox="1">
            <a:spLocks/>
          </p:cNvSpPr>
          <p:nvPr userDrawn="1"/>
        </p:nvSpPr>
        <p:spPr bwMode="gray">
          <a:xfrm>
            <a:off x="7146479" y="3608523"/>
            <a:ext cx="1537773" cy="153750"/>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90000"/>
              </a:lnSpc>
              <a:spcBef>
                <a:spcPts val="0"/>
              </a:spcBef>
              <a:buClr>
                <a:srgbClr val="000000"/>
              </a:buClr>
              <a:defRPr/>
            </a:pPr>
            <a:r>
              <a:rPr lang="en-US" sz="1050" b="0" err="1">
                <a:solidFill>
                  <a:srgbClr val="FFFFFF">
                    <a:alpha val="70000"/>
                  </a:srgbClr>
                </a:solidFill>
                <a:latin typeface="Trebuchet MS"/>
                <a:sym typeface="Arial"/>
              </a:rPr>
              <a:t>Colaboradores</a:t>
            </a:r>
            <a:endParaRPr lang="en-US" sz="1050" b="0">
              <a:solidFill>
                <a:srgbClr val="FFFFFF">
                  <a:alpha val="70000"/>
                </a:srgbClr>
              </a:solidFill>
              <a:latin typeface="Trebuchet MS"/>
              <a:sym typeface="Arial"/>
            </a:endParaRPr>
          </a:p>
        </p:txBody>
      </p:sp>
      <p:cxnSp>
        <p:nvCxnSpPr>
          <p:cNvPr id="336" name="Straight Connector 1055">
            <a:extLst>
              <a:ext uri="{FF2B5EF4-FFF2-40B4-BE49-F238E27FC236}">
                <a16:creationId xmlns:a16="http://schemas.microsoft.com/office/drawing/2014/main" id="{D9687FA3-0450-4226-8008-8938DF15D666}"/>
              </a:ext>
            </a:extLst>
          </p:cNvPr>
          <p:cNvCxnSpPr>
            <a:cxnSpLocks/>
          </p:cNvCxnSpPr>
          <p:nvPr userDrawn="1"/>
        </p:nvCxnSpPr>
        <p:spPr>
          <a:xfrm>
            <a:off x="7123539" y="3159702"/>
            <a:ext cx="1537773" cy="0"/>
          </a:xfrm>
          <a:prstGeom prst="line">
            <a:avLst/>
          </a:prstGeom>
          <a:noFill/>
          <a:ln w="3175" cap="flat" cmpd="sng" algn="ctr">
            <a:solidFill>
              <a:srgbClr val="FFFFFF">
                <a:alpha val="44000"/>
              </a:srgbClr>
            </a:solidFill>
            <a:prstDash val="solid"/>
          </a:ln>
          <a:effectLst/>
        </p:spPr>
      </p:cxnSp>
      <p:sp>
        <p:nvSpPr>
          <p:cNvPr id="337" name="Text Placeholder 2">
            <a:extLst>
              <a:ext uri="{FF2B5EF4-FFF2-40B4-BE49-F238E27FC236}">
                <a16:creationId xmlns:a16="http://schemas.microsoft.com/office/drawing/2014/main" id="{525C6C25-1511-44B5-950E-F3CB74FE5DD3}"/>
              </a:ext>
            </a:extLst>
          </p:cNvPr>
          <p:cNvSpPr txBox="1">
            <a:spLocks/>
          </p:cNvSpPr>
          <p:nvPr userDrawn="1"/>
        </p:nvSpPr>
        <p:spPr bwMode="gray">
          <a:xfrm>
            <a:off x="7424548" y="1511059"/>
            <a:ext cx="1332116" cy="516576"/>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28588" indent="-128588">
              <a:lnSpc>
                <a:spcPct val="90000"/>
              </a:lnSpc>
              <a:spcBef>
                <a:spcPts val="0"/>
              </a:spcBef>
              <a:buClr>
                <a:srgbClr val="FFFFFF"/>
              </a:buClr>
              <a:buFont typeface="Arial" pitchFamily="34" charset="0"/>
              <a:buChar char="•"/>
              <a:defRPr/>
            </a:pPr>
            <a:r>
              <a:rPr lang="en-US" sz="825">
                <a:solidFill>
                  <a:srgbClr val="FFFFFF"/>
                </a:solidFill>
                <a:latin typeface="Trebuchet MS"/>
                <a:sym typeface="Arial"/>
              </a:rPr>
              <a:t>Audit &amp; Assurance</a:t>
            </a:r>
          </a:p>
          <a:p>
            <a:pPr marL="128588" indent="-128588">
              <a:lnSpc>
                <a:spcPct val="90000"/>
              </a:lnSpc>
              <a:spcBef>
                <a:spcPts val="0"/>
              </a:spcBef>
              <a:buClr>
                <a:srgbClr val="FFFFFF"/>
              </a:buClr>
              <a:buFont typeface="Arial" pitchFamily="34" charset="0"/>
              <a:buChar char="•"/>
              <a:defRPr/>
            </a:pPr>
            <a:r>
              <a:rPr lang="en-US" sz="825">
                <a:solidFill>
                  <a:srgbClr val="FFFFFF"/>
                </a:solidFill>
                <a:latin typeface="Trebuchet MS"/>
                <a:sym typeface="Arial"/>
              </a:rPr>
              <a:t>Tax</a:t>
            </a:r>
          </a:p>
          <a:p>
            <a:pPr marL="128588" indent="-128588">
              <a:lnSpc>
                <a:spcPct val="90000"/>
              </a:lnSpc>
              <a:spcBef>
                <a:spcPts val="0"/>
              </a:spcBef>
              <a:buClr>
                <a:srgbClr val="FFFFFF"/>
              </a:buClr>
              <a:buFont typeface="Arial" pitchFamily="34" charset="0"/>
              <a:buChar char="•"/>
              <a:defRPr/>
            </a:pPr>
            <a:r>
              <a:rPr lang="en-US" sz="825">
                <a:solidFill>
                  <a:srgbClr val="FFFFFF"/>
                </a:solidFill>
                <a:latin typeface="Trebuchet MS"/>
                <a:sym typeface="Arial"/>
              </a:rPr>
              <a:t>Legal</a:t>
            </a:r>
          </a:p>
          <a:p>
            <a:pPr marL="128588" indent="-128588">
              <a:lnSpc>
                <a:spcPct val="90000"/>
              </a:lnSpc>
              <a:spcBef>
                <a:spcPts val="0"/>
              </a:spcBef>
              <a:buClr>
                <a:srgbClr val="FFFFFF"/>
              </a:buClr>
              <a:buFont typeface="Arial" pitchFamily="34" charset="0"/>
              <a:buChar char="•"/>
              <a:defRPr/>
            </a:pPr>
            <a:r>
              <a:rPr lang="en-US" sz="825">
                <a:solidFill>
                  <a:srgbClr val="FFFFFF"/>
                </a:solidFill>
                <a:latin typeface="Trebuchet MS"/>
                <a:sym typeface="Arial"/>
              </a:rPr>
              <a:t>BSO</a:t>
            </a:r>
          </a:p>
          <a:p>
            <a:pPr marL="128588" indent="-128588">
              <a:lnSpc>
                <a:spcPct val="90000"/>
              </a:lnSpc>
              <a:spcBef>
                <a:spcPts val="0"/>
              </a:spcBef>
              <a:buClr>
                <a:srgbClr val="FFFFFF"/>
              </a:buClr>
              <a:buFont typeface="Arial" pitchFamily="34" charset="0"/>
              <a:buChar char="•"/>
              <a:defRPr/>
            </a:pPr>
            <a:r>
              <a:rPr lang="en-US" sz="825">
                <a:solidFill>
                  <a:srgbClr val="FFFFFF"/>
                </a:solidFill>
                <a:latin typeface="Trebuchet MS"/>
                <a:sym typeface="Arial"/>
              </a:rPr>
              <a:t>Advisory</a:t>
            </a:r>
          </a:p>
        </p:txBody>
      </p:sp>
      <p:cxnSp>
        <p:nvCxnSpPr>
          <p:cNvPr id="338" name="Straight Connector 1059">
            <a:extLst>
              <a:ext uri="{FF2B5EF4-FFF2-40B4-BE49-F238E27FC236}">
                <a16:creationId xmlns:a16="http://schemas.microsoft.com/office/drawing/2014/main" id="{E1AF89F5-F52A-45E3-8810-AB7E3029756B}"/>
              </a:ext>
            </a:extLst>
          </p:cNvPr>
          <p:cNvCxnSpPr>
            <a:cxnSpLocks/>
          </p:cNvCxnSpPr>
          <p:nvPr userDrawn="1"/>
        </p:nvCxnSpPr>
        <p:spPr>
          <a:xfrm>
            <a:off x="7137245" y="2362934"/>
            <a:ext cx="1537773" cy="0"/>
          </a:xfrm>
          <a:prstGeom prst="line">
            <a:avLst/>
          </a:prstGeom>
          <a:noFill/>
          <a:ln w="3175" cap="flat" cmpd="sng" algn="ctr">
            <a:solidFill>
              <a:srgbClr val="FFFFFF">
                <a:alpha val="44000"/>
              </a:srgbClr>
            </a:solidFill>
            <a:prstDash val="solid"/>
          </a:ln>
          <a:effectLst/>
        </p:spPr>
      </p:cxnSp>
      <p:cxnSp>
        <p:nvCxnSpPr>
          <p:cNvPr id="339" name="Straight Connector 1060">
            <a:extLst>
              <a:ext uri="{FF2B5EF4-FFF2-40B4-BE49-F238E27FC236}">
                <a16:creationId xmlns:a16="http://schemas.microsoft.com/office/drawing/2014/main" id="{86A027DA-5C22-4764-BDD8-DBA89B33263D}"/>
              </a:ext>
            </a:extLst>
          </p:cNvPr>
          <p:cNvCxnSpPr>
            <a:cxnSpLocks/>
            <a:endCxn id="241" idx="20"/>
          </p:cNvCxnSpPr>
          <p:nvPr userDrawn="1"/>
        </p:nvCxnSpPr>
        <p:spPr>
          <a:xfrm flipH="1" flipV="1">
            <a:off x="2778068" y="3000970"/>
            <a:ext cx="3818019" cy="559028"/>
          </a:xfrm>
          <a:prstGeom prst="line">
            <a:avLst/>
          </a:prstGeom>
          <a:noFill/>
          <a:ln w="3175" cap="flat" cmpd="sng" algn="ctr">
            <a:solidFill>
              <a:srgbClr val="FFFFFF"/>
            </a:solidFill>
            <a:prstDash val="solid"/>
          </a:ln>
          <a:effectLst/>
        </p:spPr>
      </p:cxnSp>
      <p:sp>
        <p:nvSpPr>
          <p:cNvPr id="340" name="Text Placeholder 2">
            <a:extLst>
              <a:ext uri="{FF2B5EF4-FFF2-40B4-BE49-F238E27FC236}">
                <a16:creationId xmlns:a16="http://schemas.microsoft.com/office/drawing/2014/main" id="{E25D240E-CBDC-4118-9FA7-42276CA17980}"/>
              </a:ext>
            </a:extLst>
          </p:cNvPr>
          <p:cNvSpPr txBox="1">
            <a:spLocks/>
          </p:cNvSpPr>
          <p:nvPr userDrawn="1"/>
        </p:nvSpPr>
        <p:spPr bwMode="gray">
          <a:xfrm>
            <a:off x="7712494" y="2473125"/>
            <a:ext cx="1252820" cy="689659"/>
          </a:xfrm>
          <a:prstGeom prst="rect">
            <a:avLst/>
          </a:prstGeom>
        </p:spPr>
        <p:txBody>
          <a:bodyPr vert="horz" lIns="0" tIns="0" rIns="0" bIns="0" rtlCol="0">
            <a:noAutofit/>
          </a:bodyPr>
          <a:lstStyle>
            <a:lvl1pPr marL="0" indent="0" algn="l" defTabSz="1218786" rtl="0" eaLnBrk="1" latinLnBrk="0" hangingPunct="1">
              <a:lnSpc>
                <a:spcPct val="100000"/>
              </a:lnSpc>
              <a:spcBef>
                <a:spcPts val="800"/>
              </a:spcBef>
              <a:spcAft>
                <a:spcPts val="0"/>
              </a:spcAft>
              <a:buFont typeface="Arial" pitchFamily="34" charset="0"/>
              <a:buNone/>
              <a:defRPr sz="2200" b="1" kern="1200">
                <a:solidFill>
                  <a:schemeClr val="tx2"/>
                </a:solidFill>
                <a:latin typeface="Bliss Pro Light" panose="02010006030000020004" pitchFamily="2" charset="0"/>
                <a:ea typeface="+mn-ea"/>
                <a:cs typeface="+mn-cs"/>
              </a:defRPr>
            </a:lvl1pPr>
            <a:lvl2pPr marL="0" indent="0" algn="l" defTabSz="1218786" rtl="0" eaLnBrk="1" latinLnBrk="0" hangingPunct="1">
              <a:lnSpc>
                <a:spcPct val="100000"/>
              </a:lnSpc>
              <a:spcBef>
                <a:spcPts val="800"/>
              </a:spcBef>
              <a:spcAft>
                <a:spcPts val="0"/>
              </a:spcAft>
              <a:buFont typeface="Arial" pitchFamily="34" charset="0"/>
              <a:buNone/>
              <a:defRPr sz="2200" kern="1200">
                <a:solidFill>
                  <a:schemeClr val="tx1"/>
                </a:solidFill>
                <a:latin typeface="Bliss Pro Light" panose="02010006030000020004" pitchFamily="2" charset="0"/>
                <a:ea typeface="+mn-ea"/>
                <a:cs typeface="+mn-cs"/>
              </a:defRPr>
            </a:lvl2pPr>
            <a:lvl3pPr marL="351310" indent="-351310" algn="l" defTabSz="1218786" rtl="0" eaLnBrk="1" latinLnBrk="0" hangingPunct="1">
              <a:lnSpc>
                <a:spcPct val="100000"/>
              </a:lnSpc>
              <a:spcBef>
                <a:spcPts val="800"/>
              </a:spcBef>
              <a:spcAft>
                <a:spcPts val="0"/>
              </a:spcAft>
              <a:buClr>
                <a:schemeClr val="tx2"/>
              </a:buClr>
              <a:buSzPct val="90000"/>
              <a:buFont typeface="Wingdings 3" panose="05040102010807070707" pitchFamily="18" charset="2"/>
              <a:buChar char="u"/>
              <a:defRPr sz="2200" kern="1200">
                <a:solidFill>
                  <a:schemeClr val="tx1"/>
                </a:solidFill>
                <a:latin typeface="Bliss Pro Light" panose="02010006030000020004" pitchFamily="2" charset="0"/>
                <a:ea typeface="+mn-ea"/>
                <a:cs typeface="+mn-cs"/>
              </a:defRPr>
            </a:lvl3pPr>
            <a:lvl4pPr marL="715415" indent="-364058" algn="l" defTabSz="1218786" rtl="0" eaLnBrk="1" latinLnBrk="0" hangingPunct="1">
              <a:lnSpc>
                <a:spcPct val="100000"/>
              </a:lnSpc>
              <a:spcBef>
                <a:spcPts val="800"/>
              </a:spcBef>
              <a:spcAft>
                <a:spcPts val="0"/>
              </a:spcAft>
              <a:buClr>
                <a:schemeClr val="tx2"/>
              </a:buClr>
              <a:buFont typeface="Arial" panose="020B0604020202020204" pitchFamily="34" charset="0"/>
              <a:buChar char="•"/>
              <a:defRPr sz="2200" kern="1200">
                <a:solidFill>
                  <a:schemeClr val="tx1"/>
                </a:solidFill>
                <a:latin typeface="Bliss Pro Light" panose="02010006030000020004" pitchFamily="2" charset="0"/>
                <a:ea typeface="+mn-ea"/>
                <a:cs typeface="+mn-cs"/>
              </a:defRPr>
            </a:lvl4pPr>
            <a:lvl5pPr marL="1070857" indent="-353426" algn="l" defTabSz="1218786" rtl="0" eaLnBrk="1" latinLnBrk="0" hangingPunct="1">
              <a:lnSpc>
                <a:spcPct val="100000"/>
              </a:lnSpc>
              <a:spcBef>
                <a:spcPts val="800"/>
              </a:spcBef>
              <a:spcAft>
                <a:spcPts val="0"/>
              </a:spcAft>
              <a:buClr>
                <a:schemeClr val="tx2"/>
              </a:buClr>
              <a:buFont typeface="Trebuchet MS" pitchFamily="34" charset="0"/>
              <a:buChar char="–"/>
              <a:defRPr sz="2200" kern="1200">
                <a:solidFill>
                  <a:schemeClr val="tx1"/>
                </a:solidFill>
                <a:latin typeface="Bliss Pro Light" panose="02010006030000020004" pitchFamily="2" charset="0"/>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214313" indent="-214313">
              <a:lnSpc>
                <a:spcPct val="90000"/>
              </a:lnSpc>
              <a:spcBef>
                <a:spcPts val="0"/>
              </a:spcBef>
              <a:buClr>
                <a:srgbClr val="FFFFFF"/>
              </a:buClr>
              <a:buFont typeface="Arial" pitchFamily="34" charset="0"/>
              <a:buChar char="•"/>
              <a:defRPr/>
            </a:pPr>
            <a:r>
              <a:rPr lang="en-US" sz="1050">
                <a:solidFill>
                  <a:srgbClr val="FFFFFF"/>
                </a:solidFill>
                <a:latin typeface="Trebuchet MS"/>
                <a:sym typeface="Arial"/>
              </a:rPr>
              <a:t>Bogotá</a:t>
            </a:r>
          </a:p>
          <a:p>
            <a:pPr marL="214313" indent="-214313">
              <a:lnSpc>
                <a:spcPct val="90000"/>
              </a:lnSpc>
              <a:spcBef>
                <a:spcPts val="0"/>
              </a:spcBef>
              <a:buClr>
                <a:srgbClr val="FFFFFF"/>
              </a:buClr>
              <a:buFont typeface="Arial" pitchFamily="34" charset="0"/>
              <a:buChar char="•"/>
              <a:defRPr/>
            </a:pPr>
            <a:r>
              <a:rPr lang="en-US" sz="1050">
                <a:solidFill>
                  <a:srgbClr val="FFFFFF"/>
                </a:solidFill>
                <a:latin typeface="Trebuchet MS"/>
                <a:sym typeface="Arial"/>
              </a:rPr>
              <a:t>Barranquilla</a:t>
            </a:r>
          </a:p>
          <a:p>
            <a:pPr marL="214313" indent="-214313">
              <a:lnSpc>
                <a:spcPct val="90000"/>
              </a:lnSpc>
              <a:spcBef>
                <a:spcPts val="0"/>
              </a:spcBef>
              <a:buClr>
                <a:srgbClr val="FFFFFF"/>
              </a:buClr>
              <a:buFont typeface="Arial" pitchFamily="34" charset="0"/>
              <a:buChar char="•"/>
              <a:defRPr/>
            </a:pPr>
            <a:r>
              <a:rPr lang="en-US" sz="1050">
                <a:solidFill>
                  <a:srgbClr val="FFFFFF"/>
                </a:solidFill>
                <a:latin typeface="Trebuchet MS"/>
                <a:sym typeface="Arial"/>
              </a:rPr>
              <a:t>Cali</a:t>
            </a:r>
          </a:p>
          <a:p>
            <a:pPr marL="214313" indent="-214313">
              <a:lnSpc>
                <a:spcPct val="90000"/>
              </a:lnSpc>
              <a:spcBef>
                <a:spcPts val="0"/>
              </a:spcBef>
              <a:buClr>
                <a:srgbClr val="FFFFFF"/>
              </a:buClr>
              <a:buFont typeface="Arial" pitchFamily="34" charset="0"/>
              <a:buChar char="•"/>
              <a:defRPr/>
            </a:pPr>
            <a:r>
              <a:rPr lang="en-US" sz="1050">
                <a:solidFill>
                  <a:srgbClr val="FFFFFF"/>
                </a:solidFill>
                <a:latin typeface="Trebuchet MS"/>
                <a:sym typeface="Arial"/>
              </a:rPr>
              <a:t>Medellín</a:t>
            </a:r>
          </a:p>
        </p:txBody>
      </p:sp>
      <p:cxnSp>
        <p:nvCxnSpPr>
          <p:cNvPr id="341" name="Conector recto 340">
            <a:extLst>
              <a:ext uri="{FF2B5EF4-FFF2-40B4-BE49-F238E27FC236}">
                <a16:creationId xmlns:a16="http://schemas.microsoft.com/office/drawing/2014/main" id="{C049CC23-86CC-41F2-B5BB-EB4821C29995}"/>
              </a:ext>
            </a:extLst>
          </p:cNvPr>
          <p:cNvCxnSpPr>
            <a:endCxn id="316" idx="35"/>
          </p:cNvCxnSpPr>
          <p:nvPr userDrawn="1"/>
        </p:nvCxnSpPr>
        <p:spPr>
          <a:xfrm flipH="1">
            <a:off x="4605041" y="2167830"/>
            <a:ext cx="615212" cy="190929"/>
          </a:xfrm>
          <a:prstGeom prst="line">
            <a:avLst/>
          </a:prstGeom>
          <a:noFill/>
          <a:ln w="9525" cap="flat" cmpd="sng" algn="ctr">
            <a:solidFill>
              <a:srgbClr val="404040"/>
            </a:solidFill>
            <a:prstDash val="solid"/>
          </a:ln>
          <a:effectLst/>
        </p:spPr>
      </p:cxnSp>
      <p:cxnSp>
        <p:nvCxnSpPr>
          <p:cNvPr id="342" name="Conector recto 341">
            <a:extLst>
              <a:ext uri="{FF2B5EF4-FFF2-40B4-BE49-F238E27FC236}">
                <a16:creationId xmlns:a16="http://schemas.microsoft.com/office/drawing/2014/main" id="{9DCFE237-A081-4B7B-BD77-4BA9A6684282}"/>
              </a:ext>
            </a:extLst>
          </p:cNvPr>
          <p:cNvCxnSpPr>
            <a:stCxn id="116" idx="39"/>
            <a:endCxn id="58" idx="25"/>
          </p:cNvCxnSpPr>
          <p:nvPr userDrawn="1"/>
        </p:nvCxnSpPr>
        <p:spPr>
          <a:xfrm>
            <a:off x="3147046" y="3033446"/>
            <a:ext cx="506156" cy="71667"/>
          </a:xfrm>
          <a:prstGeom prst="line">
            <a:avLst/>
          </a:prstGeom>
          <a:noFill/>
          <a:ln w="9525" cap="flat" cmpd="sng" algn="ctr">
            <a:solidFill>
              <a:srgbClr val="404040"/>
            </a:solidFill>
            <a:prstDash val="solid"/>
          </a:ln>
          <a:effectLst/>
        </p:spPr>
      </p:cxnSp>
      <p:cxnSp>
        <p:nvCxnSpPr>
          <p:cNvPr id="343" name="Conector recto 342">
            <a:extLst>
              <a:ext uri="{FF2B5EF4-FFF2-40B4-BE49-F238E27FC236}">
                <a16:creationId xmlns:a16="http://schemas.microsoft.com/office/drawing/2014/main" id="{52B4FEB5-EB01-4AE3-B8E8-BCB4991E5FD5}"/>
              </a:ext>
            </a:extLst>
          </p:cNvPr>
          <p:cNvCxnSpPr>
            <a:cxnSpLocks/>
            <a:endCxn id="64" idx="28"/>
          </p:cNvCxnSpPr>
          <p:nvPr userDrawn="1"/>
        </p:nvCxnSpPr>
        <p:spPr>
          <a:xfrm>
            <a:off x="4022177" y="3171911"/>
            <a:ext cx="621051" cy="110575"/>
          </a:xfrm>
          <a:prstGeom prst="line">
            <a:avLst/>
          </a:prstGeom>
          <a:noFill/>
          <a:ln w="9525" cap="flat" cmpd="sng" algn="ctr">
            <a:solidFill>
              <a:srgbClr val="404040"/>
            </a:solidFill>
            <a:prstDash val="solid"/>
          </a:ln>
          <a:effectLst/>
        </p:spPr>
      </p:cxnSp>
      <p:cxnSp>
        <p:nvCxnSpPr>
          <p:cNvPr id="344" name="Conector recto 343">
            <a:extLst>
              <a:ext uri="{FF2B5EF4-FFF2-40B4-BE49-F238E27FC236}">
                <a16:creationId xmlns:a16="http://schemas.microsoft.com/office/drawing/2014/main" id="{5BEC2ABD-49B3-4B3B-9511-4D67D4382904}"/>
              </a:ext>
            </a:extLst>
          </p:cNvPr>
          <p:cNvCxnSpPr>
            <a:cxnSpLocks/>
            <a:stCxn id="307" idx="45"/>
          </p:cNvCxnSpPr>
          <p:nvPr userDrawn="1"/>
        </p:nvCxnSpPr>
        <p:spPr>
          <a:xfrm flipV="1">
            <a:off x="2783667" y="2668625"/>
            <a:ext cx="565225" cy="168293"/>
          </a:xfrm>
          <a:prstGeom prst="line">
            <a:avLst/>
          </a:prstGeom>
          <a:noFill/>
          <a:ln w="9525" cap="flat" cmpd="sng" algn="ctr">
            <a:solidFill>
              <a:srgbClr val="404040"/>
            </a:solidFill>
            <a:prstDash val="solid"/>
          </a:ln>
          <a:effectLst/>
        </p:spPr>
      </p:cxnSp>
      <p:cxnSp>
        <p:nvCxnSpPr>
          <p:cNvPr id="345" name="Conector recto 344">
            <a:extLst>
              <a:ext uri="{FF2B5EF4-FFF2-40B4-BE49-F238E27FC236}">
                <a16:creationId xmlns:a16="http://schemas.microsoft.com/office/drawing/2014/main" id="{49B89966-DB99-4328-AADB-55940FF9B47A}"/>
              </a:ext>
            </a:extLst>
          </p:cNvPr>
          <p:cNvCxnSpPr>
            <a:cxnSpLocks/>
          </p:cNvCxnSpPr>
          <p:nvPr userDrawn="1"/>
        </p:nvCxnSpPr>
        <p:spPr>
          <a:xfrm>
            <a:off x="5031947" y="3328515"/>
            <a:ext cx="188306" cy="16798"/>
          </a:xfrm>
          <a:prstGeom prst="line">
            <a:avLst/>
          </a:prstGeom>
          <a:noFill/>
          <a:ln w="9525" cap="flat" cmpd="sng" algn="ctr">
            <a:solidFill>
              <a:srgbClr val="404040"/>
            </a:solidFill>
            <a:prstDash val="solid"/>
          </a:ln>
          <a:effectLst/>
        </p:spPr>
      </p:cxnSp>
      <p:pic>
        <p:nvPicPr>
          <p:cNvPr id="346" name="Imagen 345" descr="Imagen que contiene dibujo&#10;&#10;Descripción generada automáticamente">
            <a:extLst>
              <a:ext uri="{FF2B5EF4-FFF2-40B4-BE49-F238E27FC236}">
                <a16:creationId xmlns:a16="http://schemas.microsoft.com/office/drawing/2014/main" id="{E7CF5898-B449-452A-9B48-1EDFBDFDE6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1646" y="4662010"/>
            <a:ext cx="762000" cy="327779"/>
          </a:xfrm>
          <a:prstGeom prst="rect">
            <a:avLst/>
          </a:prstGeom>
        </p:spPr>
      </p:pic>
      <p:sp>
        <p:nvSpPr>
          <p:cNvPr id="347" name="Título 1">
            <a:extLst>
              <a:ext uri="{FF2B5EF4-FFF2-40B4-BE49-F238E27FC236}">
                <a16:creationId xmlns:a16="http://schemas.microsoft.com/office/drawing/2014/main" id="{0D747CC5-DAD3-4983-9791-A39E101E4249}"/>
              </a:ext>
            </a:extLst>
          </p:cNvPr>
          <p:cNvSpPr txBox="1">
            <a:spLocks/>
          </p:cNvSpPr>
          <p:nvPr userDrawn="1"/>
        </p:nvSpPr>
        <p:spPr bwMode="gray">
          <a:xfrm>
            <a:off x="323853" y="577850"/>
            <a:ext cx="8512172" cy="320088"/>
          </a:xfrm>
          <a:prstGeom prst="rect">
            <a:avLst/>
          </a:prstGeom>
        </p:spPr>
        <p:txBody>
          <a:bodyPr vert="horz" wrap="square" lIns="0" tIns="0" rIns="0" bIns="0" rtlCol="0" anchor="t" anchorCtr="0">
            <a:spAutoFit/>
          </a:bodyPr>
          <a:lst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a:lstStyle>
          <a:p>
            <a:pPr marL="0" marR="0" lvl="0" indent="0" algn="l" defTabSz="914112" rtl="0" eaLnBrk="1" fontAlgn="auto" latinLnBrk="0" hangingPunct="1">
              <a:lnSpc>
                <a:spcPct val="80000"/>
              </a:lnSpc>
              <a:spcBef>
                <a:spcPct val="0"/>
              </a:spcBef>
              <a:spcAft>
                <a:spcPts val="0"/>
              </a:spcAft>
              <a:buClrTx/>
              <a:buSzTx/>
              <a:buFontTx/>
              <a:buNone/>
              <a:tabLst/>
              <a:defRPr/>
            </a:pPr>
            <a:r>
              <a:rPr kumimoji="0" lang="es-CO" sz="2600" b="1" i="0" u="none" strike="noStrike" kern="0" cap="none" spc="0" normalizeH="0" baseline="0" noProof="0">
                <a:ln>
                  <a:noFill/>
                </a:ln>
                <a:solidFill>
                  <a:srgbClr val="ED1A3B"/>
                </a:solidFill>
                <a:effectLst/>
                <a:uLnTx/>
                <a:uFillTx/>
                <a:latin typeface="Trebuchet MS"/>
                <a:ea typeface="+mj-ea"/>
                <a:cs typeface="+mj-cs"/>
                <a:sym typeface="Trebuchet MS"/>
              </a:rPr>
              <a:t>NUESTRA ORGANIZACIÓN</a:t>
            </a:r>
            <a:endParaRPr kumimoji="0" lang="es-CO" sz="2600" b="1" i="0" u="none" strike="noStrike" kern="1200" cap="all" spc="0" normalizeH="0" baseline="0" noProof="0">
              <a:ln>
                <a:noFill/>
              </a:ln>
              <a:solidFill>
                <a:srgbClr val="ED1A3B"/>
              </a:solidFill>
              <a:effectLst/>
              <a:uLnTx/>
              <a:uFillTx/>
              <a:latin typeface="Trebuchet MS"/>
              <a:ea typeface="+mj-ea"/>
              <a:cs typeface="+mj-cs"/>
            </a:endParaRPr>
          </a:p>
        </p:txBody>
      </p:sp>
    </p:spTree>
    <p:extLst>
      <p:ext uri="{BB962C8B-B14F-4D97-AF65-F5344CB8AC3E}">
        <p14:creationId xmlns:p14="http://schemas.microsoft.com/office/powerpoint/2010/main" val="3903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Profiles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hasCustomPrompt="1"/>
          </p:nvPr>
        </p:nvSpPr>
        <p:spPr>
          <a:xfrm>
            <a:off x="1514850" y="1376365"/>
            <a:ext cx="1476000" cy="3006724"/>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marL="715963" indent="-177800">
              <a:defRPr lang="en-US" sz="1200" dirty="0" smtClean="0"/>
            </a:lvl5pPr>
          </a:lstStyle>
          <a:p>
            <a:pPr lvl="0"/>
            <a:r>
              <a:rPr lang="en-US"/>
              <a:t>Click edit text</a:t>
            </a:r>
          </a:p>
          <a:p>
            <a:pPr lvl="1"/>
            <a:r>
              <a:rPr lang="en-US"/>
              <a:t>Second level</a:t>
            </a:r>
          </a:p>
          <a:p>
            <a:pPr lvl="2"/>
            <a:r>
              <a:rPr lang="en-US"/>
              <a:t>Third level</a:t>
            </a:r>
          </a:p>
          <a:p>
            <a:pPr lvl="3"/>
            <a:r>
              <a:rPr lang="en-US"/>
              <a:t>Fourth</a:t>
            </a:r>
          </a:p>
          <a:p>
            <a:pPr lvl="4"/>
            <a:r>
              <a:rPr lang="en-US"/>
              <a:t>Fifth</a:t>
            </a:r>
            <a:endParaRPr lang="en-GB"/>
          </a:p>
        </p:txBody>
      </p:sp>
      <p:sp>
        <p:nvSpPr>
          <p:cNvPr id="9" name="Picture Placeholder 8"/>
          <p:cNvSpPr>
            <a:spLocks noGrp="1"/>
          </p:cNvSpPr>
          <p:nvPr>
            <p:ph type="pic" sz="quarter" idx="11" hasCustomPrompt="1"/>
          </p:nvPr>
        </p:nvSpPr>
        <p:spPr>
          <a:xfrm>
            <a:off x="331788" y="1376364"/>
            <a:ext cx="1009332" cy="3006724"/>
          </a:xfrm>
          <a:prstGeom prst="rect">
            <a:avLst/>
          </a:prstGeom>
        </p:spPr>
        <p:txBody>
          <a:bodyPr lIns="0" tIns="72000" rIns="0" bIns="0"/>
          <a:lstStyle>
            <a:lvl1pPr algn="ctr">
              <a:defRPr sz="1400" b="0"/>
            </a:lvl1pPr>
          </a:lstStyle>
          <a:p>
            <a:r>
              <a:rPr lang="en-GB"/>
              <a:t>CV IMAGE</a:t>
            </a:r>
          </a:p>
        </p:txBody>
      </p:sp>
      <p:sp>
        <p:nvSpPr>
          <p:cNvPr id="26" name="Text Placeholder 3"/>
          <p:cNvSpPr>
            <a:spLocks noGrp="1"/>
          </p:cNvSpPr>
          <p:nvPr>
            <p:ph type="body" sz="quarter" idx="12" hasCustomPrompt="1"/>
          </p:nvPr>
        </p:nvSpPr>
        <p:spPr>
          <a:xfrm>
            <a:off x="4438966" y="1376363"/>
            <a:ext cx="14760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marL="715963" indent="-177800">
              <a:defRPr sz="1200"/>
            </a:lvl5pPr>
          </a:lstStyle>
          <a:p>
            <a:pPr lvl="0"/>
            <a:r>
              <a:rPr lang="en-US"/>
              <a:t>Click edit text</a:t>
            </a:r>
          </a:p>
          <a:p>
            <a:pPr lvl="1"/>
            <a:r>
              <a:rPr lang="en-US"/>
              <a:t>Second level</a:t>
            </a:r>
          </a:p>
          <a:p>
            <a:pPr lvl="2"/>
            <a:r>
              <a:rPr lang="en-US"/>
              <a:t>Third level</a:t>
            </a:r>
          </a:p>
          <a:p>
            <a:pPr lvl="3"/>
            <a:r>
              <a:rPr lang="en-US"/>
              <a:t>Fourth</a:t>
            </a:r>
          </a:p>
          <a:p>
            <a:pPr lvl="4"/>
            <a:r>
              <a:rPr lang="en-US"/>
              <a:t>Fifth</a:t>
            </a:r>
            <a:endParaRPr lang="en-GB"/>
          </a:p>
        </p:txBody>
      </p:sp>
      <p:sp>
        <p:nvSpPr>
          <p:cNvPr id="27" name="Picture Placeholder 8"/>
          <p:cNvSpPr>
            <a:spLocks noGrp="1"/>
          </p:cNvSpPr>
          <p:nvPr>
            <p:ph type="pic" sz="quarter" idx="13" hasCustomPrompt="1"/>
          </p:nvPr>
        </p:nvSpPr>
        <p:spPr>
          <a:xfrm>
            <a:off x="3248025" y="1376364"/>
            <a:ext cx="1009332" cy="3006724"/>
          </a:xfrm>
          <a:prstGeom prst="rect">
            <a:avLst/>
          </a:prstGeom>
        </p:spPr>
        <p:txBody>
          <a:bodyPr lIns="0" tIns="72000" rIns="0" bIns="0"/>
          <a:lstStyle>
            <a:lvl1pPr algn="ctr">
              <a:defRPr sz="1400" b="0"/>
            </a:lvl1pPr>
          </a:lstStyle>
          <a:p>
            <a:r>
              <a:rPr lang="en-GB"/>
              <a:t>CV IMAGE</a:t>
            </a:r>
          </a:p>
        </p:txBody>
      </p:sp>
      <p:sp>
        <p:nvSpPr>
          <p:cNvPr id="29" name="Text Placeholder 3"/>
          <p:cNvSpPr>
            <a:spLocks noGrp="1"/>
          </p:cNvSpPr>
          <p:nvPr>
            <p:ph type="body" sz="quarter" idx="14" hasCustomPrompt="1"/>
          </p:nvPr>
        </p:nvSpPr>
        <p:spPr>
          <a:xfrm>
            <a:off x="7344148" y="1376363"/>
            <a:ext cx="1476000" cy="3006724"/>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marL="715963" indent="-177800">
              <a:defRPr sz="1200"/>
            </a:lvl5pPr>
          </a:lstStyle>
          <a:p>
            <a:pPr lvl="0"/>
            <a:r>
              <a:rPr lang="en-US"/>
              <a:t>Click edit text</a:t>
            </a:r>
          </a:p>
          <a:p>
            <a:pPr lvl="1"/>
            <a:r>
              <a:rPr lang="en-US"/>
              <a:t>Second level</a:t>
            </a:r>
          </a:p>
          <a:p>
            <a:pPr lvl="2"/>
            <a:r>
              <a:rPr lang="en-US"/>
              <a:t>Third level</a:t>
            </a:r>
          </a:p>
          <a:p>
            <a:pPr lvl="3"/>
            <a:r>
              <a:rPr lang="en-US"/>
              <a:t>Fourth</a:t>
            </a:r>
          </a:p>
          <a:p>
            <a:pPr lvl="4"/>
            <a:r>
              <a:rPr lang="en-US"/>
              <a:t>Fifth</a:t>
            </a:r>
            <a:endParaRPr lang="en-GB"/>
          </a:p>
        </p:txBody>
      </p:sp>
      <p:sp>
        <p:nvSpPr>
          <p:cNvPr id="30" name="Picture Placeholder 8"/>
          <p:cNvSpPr>
            <a:spLocks noGrp="1"/>
          </p:cNvSpPr>
          <p:nvPr>
            <p:ph type="pic" sz="quarter" idx="15" hasCustomPrompt="1"/>
          </p:nvPr>
        </p:nvSpPr>
        <p:spPr>
          <a:xfrm>
            <a:off x="6156614" y="1376363"/>
            <a:ext cx="1009332" cy="3006725"/>
          </a:xfrm>
          <a:prstGeom prst="rect">
            <a:avLst/>
          </a:prstGeom>
        </p:spPr>
        <p:txBody>
          <a:bodyPr lIns="0" tIns="72000" rIns="0" bIns="0"/>
          <a:lstStyle>
            <a:lvl1pPr algn="ctr">
              <a:defRPr sz="1400" b="0"/>
            </a:lvl1pPr>
          </a:lstStyle>
          <a:p>
            <a:r>
              <a:rPr lang="en-GB"/>
              <a:t>CV IMAGE</a:t>
            </a:r>
          </a:p>
        </p:txBody>
      </p:sp>
    </p:spTree>
    <p:extLst>
      <p:ext uri="{BB962C8B-B14F-4D97-AF65-F5344CB8AC3E}">
        <p14:creationId xmlns:p14="http://schemas.microsoft.com/office/powerpoint/2010/main" val="67411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Profi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hasCustomPrompt="1"/>
          </p:nvPr>
        </p:nvSpPr>
        <p:spPr>
          <a:xfrm>
            <a:off x="1524000" y="1376363"/>
            <a:ext cx="2947788"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1" hasCustomPrompt="1"/>
          </p:nvPr>
        </p:nvSpPr>
        <p:spPr>
          <a:xfrm>
            <a:off x="331788" y="1376363"/>
            <a:ext cx="1009332" cy="828000"/>
          </a:xfrm>
          <a:prstGeom prst="rect">
            <a:avLst/>
          </a:prstGeom>
        </p:spPr>
        <p:txBody>
          <a:bodyPr lIns="0" tIns="72000" rIns="0" bIns="0"/>
          <a:lstStyle>
            <a:lvl1pPr algn="ctr">
              <a:defRPr sz="1400" b="0"/>
            </a:lvl1pPr>
          </a:lstStyle>
          <a:p>
            <a:r>
              <a:rPr lang="en-GB"/>
              <a:t>CV IMAGE</a:t>
            </a:r>
          </a:p>
        </p:txBody>
      </p:sp>
      <p:sp>
        <p:nvSpPr>
          <p:cNvPr id="26" name="Text Placeholder 3"/>
          <p:cNvSpPr>
            <a:spLocks noGrp="1"/>
          </p:cNvSpPr>
          <p:nvPr>
            <p:ph type="body" sz="quarter" idx="12" hasCustomPrompt="1"/>
          </p:nvPr>
        </p:nvSpPr>
        <p:spPr>
          <a:xfrm>
            <a:off x="5871748" y="1376362"/>
            <a:ext cx="29484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8"/>
          <p:cNvSpPr>
            <a:spLocks noGrp="1"/>
          </p:cNvSpPr>
          <p:nvPr>
            <p:ph type="pic" sz="quarter" idx="13" hasCustomPrompt="1"/>
          </p:nvPr>
        </p:nvSpPr>
        <p:spPr>
          <a:xfrm>
            <a:off x="4684713" y="1376363"/>
            <a:ext cx="1009332" cy="828000"/>
          </a:xfrm>
          <a:prstGeom prst="rect">
            <a:avLst/>
          </a:prstGeom>
        </p:spPr>
        <p:txBody>
          <a:bodyPr lIns="0" tIns="72000" rIns="0" bIns="0"/>
          <a:lstStyle>
            <a:lvl1pPr algn="ctr">
              <a:defRPr sz="1400" b="0"/>
            </a:lvl1pPr>
          </a:lstStyle>
          <a:p>
            <a:r>
              <a:rPr lang="en-GB"/>
              <a:t>CV IMAGE</a:t>
            </a:r>
          </a:p>
        </p:txBody>
      </p:sp>
    </p:spTree>
    <p:extLst>
      <p:ext uri="{BB962C8B-B14F-4D97-AF65-F5344CB8AC3E}">
        <p14:creationId xmlns:p14="http://schemas.microsoft.com/office/powerpoint/2010/main" val="408238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Profiles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hasCustomPrompt="1"/>
          </p:nvPr>
        </p:nvSpPr>
        <p:spPr>
          <a:xfrm>
            <a:off x="2172750" y="1376363"/>
            <a:ext cx="23040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1" hasCustomPrompt="1"/>
          </p:nvPr>
        </p:nvSpPr>
        <p:spPr>
          <a:xfrm>
            <a:off x="331788" y="1376363"/>
            <a:ext cx="1620000" cy="3006724"/>
          </a:xfrm>
          <a:prstGeom prst="rect">
            <a:avLst/>
          </a:prstGeom>
        </p:spPr>
        <p:txBody>
          <a:bodyPr lIns="0" tIns="72000" rIns="0" bIns="0"/>
          <a:lstStyle>
            <a:lvl1pPr algn="ctr">
              <a:defRPr sz="1400" b="0"/>
            </a:lvl1pPr>
          </a:lstStyle>
          <a:p>
            <a:r>
              <a:rPr lang="en-GB"/>
              <a:t>CV IMAGE</a:t>
            </a:r>
          </a:p>
        </p:txBody>
      </p:sp>
      <p:sp>
        <p:nvSpPr>
          <p:cNvPr id="26" name="Text Placeholder 3"/>
          <p:cNvSpPr>
            <a:spLocks noGrp="1"/>
          </p:cNvSpPr>
          <p:nvPr>
            <p:ph type="body" sz="quarter" idx="12" hasCustomPrompt="1"/>
          </p:nvPr>
        </p:nvSpPr>
        <p:spPr>
          <a:xfrm>
            <a:off x="6516148" y="1376362"/>
            <a:ext cx="2304000" cy="3006725"/>
          </a:xfrm>
          <a:prstGeom prst="rect">
            <a:avLst/>
          </a:prstGeom>
        </p:spPr>
        <p:txBody>
          <a:bodyPr lIns="0" tIns="0" rIns="0" bIns="0"/>
          <a:lstStyle>
            <a:lvl1pPr>
              <a:defRPr sz="1600"/>
            </a:lvl1pPr>
            <a:lvl2pPr>
              <a:defRPr sz="1600"/>
            </a:lvl2pPr>
            <a:lvl3pPr>
              <a:defRPr sz="1600"/>
            </a:lvl3pPr>
            <a:lvl4pPr marL="538089" indent="-274600">
              <a:buFont typeface="Arial" panose="020B0604020202020204" pitchFamily="34" charset="0"/>
              <a:buChar char="•"/>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8"/>
          <p:cNvSpPr>
            <a:spLocks noGrp="1"/>
          </p:cNvSpPr>
          <p:nvPr>
            <p:ph type="pic" sz="quarter" idx="13" hasCustomPrompt="1"/>
          </p:nvPr>
        </p:nvSpPr>
        <p:spPr>
          <a:xfrm>
            <a:off x="4684713" y="1376363"/>
            <a:ext cx="1620000" cy="3006724"/>
          </a:xfrm>
          <a:prstGeom prst="rect">
            <a:avLst/>
          </a:prstGeom>
        </p:spPr>
        <p:txBody>
          <a:bodyPr lIns="0" tIns="72000" rIns="0" bIns="0"/>
          <a:lstStyle>
            <a:lvl1pPr algn="ctr">
              <a:defRPr sz="1400" b="0"/>
            </a:lvl1pPr>
          </a:lstStyle>
          <a:p>
            <a:r>
              <a:rPr lang="en-GB"/>
              <a:t>CV IMAGE</a:t>
            </a:r>
          </a:p>
        </p:txBody>
      </p:sp>
    </p:spTree>
    <p:extLst>
      <p:ext uri="{BB962C8B-B14F-4D97-AF65-F5344CB8AC3E}">
        <p14:creationId xmlns:p14="http://schemas.microsoft.com/office/powerpoint/2010/main" val="25703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enu anim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hthoek 1"/>
          <p:cNvSpPr/>
          <p:nvPr userDrawn="1"/>
        </p:nvSpPr>
        <p:spPr>
          <a:xfrm>
            <a:off x="323851" y="1376363"/>
            <a:ext cx="8512174" cy="3006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 name="Tijdelijke aanduiding voor verticale tekst 2"/>
          <p:cNvSpPr>
            <a:spLocks noGrp="1"/>
          </p:cNvSpPr>
          <p:nvPr>
            <p:ph type="body" orient="vert" idx="20" hasCustomPrompt="1"/>
          </p:nvPr>
        </p:nvSpPr>
        <p:spPr>
          <a:xfrm>
            <a:off x="5998633" y="1376363"/>
            <a:ext cx="2837392" cy="1503363"/>
          </a:xfrm>
          <a:prstGeom prst="rect">
            <a:avLst/>
          </a:prstGeom>
          <a:solidFill>
            <a:schemeClr val="accent1"/>
          </a:solidFill>
        </p:spPr>
        <p:txBody>
          <a:bodyPr vert="horz" lIns="0" tIns="0" rIns="0" bIns="144000" anchor="b" anchorCtr="0"/>
          <a:lstStyle>
            <a:lvl1pPr marL="0" marR="0" indent="0" algn="ctr" defTabSz="179389" rtl="0" eaLnBrk="1" fontAlgn="auto" latinLnBrk="0" hangingPunct="1">
              <a:lnSpc>
                <a:spcPct val="80000"/>
              </a:lnSpc>
              <a:spcBef>
                <a:spcPts val="600"/>
              </a:spcBef>
              <a:spcAft>
                <a:spcPts val="600"/>
              </a:spcAft>
              <a:buClrTx/>
              <a:buSzTx/>
              <a:buFont typeface="Arial" pitchFamily="34" charset="0"/>
              <a:buNone/>
              <a:tabLst/>
              <a:defRPr sz="1800" b="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marL="0" marR="0" lvl="0" indent="0" algn="ctr" defTabSz="179389" rtl="0" eaLnBrk="1" fontAlgn="auto" latinLnBrk="0" hangingPunct="1">
              <a:lnSpc>
                <a:spcPct val="80000"/>
              </a:lnSpc>
              <a:spcBef>
                <a:spcPts val="600"/>
              </a:spcBef>
              <a:spcAft>
                <a:spcPts val="600"/>
              </a:spcAft>
              <a:buClrTx/>
              <a:buSzTx/>
              <a:buFont typeface="Arial" pitchFamily="34" charset="0"/>
              <a:buNone/>
              <a:tabLst/>
              <a:defRPr/>
            </a:pPr>
            <a:r>
              <a:rPr lang="nl-NL"/>
              <a:t>CLICK TO EDIT TEXT</a:t>
            </a:r>
          </a:p>
        </p:txBody>
      </p:sp>
      <p:sp>
        <p:nvSpPr>
          <p:cNvPr id="5" name="Tijdelijke aanduiding voor verticale tekst 2"/>
          <p:cNvSpPr>
            <a:spLocks noGrp="1"/>
          </p:cNvSpPr>
          <p:nvPr>
            <p:ph type="body" orient="vert" idx="19" hasCustomPrompt="1"/>
          </p:nvPr>
        </p:nvSpPr>
        <p:spPr>
          <a:xfrm>
            <a:off x="3161240" y="1376363"/>
            <a:ext cx="2837393" cy="1503363"/>
          </a:xfrm>
          <a:prstGeom prst="rect">
            <a:avLst/>
          </a:prstGeom>
          <a:solidFill>
            <a:schemeClr val="tx1"/>
          </a:solidFill>
        </p:spPr>
        <p:txBody>
          <a:bodyPr vert="horz" lIns="0" tIns="0" rIns="0" bIns="144000" anchor="b" anchorCtr="0"/>
          <a:lstStyle>
            <a:lvl1pPr marL="0" marR="0" indent="0" algn="ctr" defTabSz="179389" rtl="0" eaLnBrk="1" fontAlgn="auto" latinLnBrk="0" hangingPunct="1">
              <a:lnSpc>
                <a:spcPct val="80000"/>
              </a:lnSpc>
              <a:spcBef>
                <a:spcPts val="600"/>
              </a:spcBef>
              <a:spcAft>
                <a:spcPts val="600"/>
              </a:spcAft>
              <a:buClrTx/>
              <a:buSzTx/>
              <a:buFont typeface="Arial" pitchFamily="34" charset="0"/>
              <a:buNone/>
              <a:tabLst/>
              <a:defRPr sz="1800" b="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marL="0" marR="0" lvl="0" indent="0" algn="ctr" defTabSz="179389" rtl="0" eaLnBrk="1" fontAlgn="auto" latinLnBrk="0" hangingPunct="1">
              <a:lnSpc>
                <a:spcPct val="80000"/>
              </a:lnSpc>
              <a:spcBef>
                <a:spcPts val="600"/>
              </a:spcBef>
              <a:spcAft>
                <a:spcPts val="600"/>
              </a:spcAft>
              <a:buClrTx/>
              <a:buSzTx/>
              <a:buFont typeface="Arial" pitchFamily="34" charset="0"/>
              <a:buNone/>
              <a:tabLst/>
              <a:defRPr/>
            </a:pPr>
            <a:r>
              <a:rPr lang="nl-NL"/>
              <a:t>CLICK TO EDIT TEXT</a:t>
            </a:r>
          </a:p>
        </p:txBody>
      </p:sp>
      <p:sp>
        <p:nvSpPr>
          <p:cNvPr id="6" name="Tijdelijke aanduiding voor verticale tekst 2"/>
          <p:cNvSpPr>
            <a:spLocks noGrp="1"/>
          </p:cNvSpPr>
          <p:nvPr>
            <p:ph type="body" orient="vert" idx="1" hasCustomPrompt="1"/>
          </p:nvPr>
        </p:nvSpPr>
        <p:spPr>
          <a:xfrm>
            <a:off x="323849" y="1376363"/>
            <a:ext cx="2837391" cy="1503363"/>
          </a:xfrm>
          <a:prstGeom prst="rect">
            <a:avLst/>
          </a:prstGeom>
          <a:solidFill>
            <a:schemeClr val="accent3"/>
          </a:solidFill>
        </p:spPr>
        <p:txBody>
          <a:bodyPr vert="horz" lIns="0" tIns="0" rIns="0" bIns="144000" anchor="b" anchorCtr="0"/>
          <a:lstStyle>
            <a:lvl1pPr algn="ctr">
              <a:lnSpc>
                <a:spcPct val="80000"/>
              </a:lnSpc>
              <a:spcBef>
                <a:spcPts val="600"/>
              </a:spcBef>
              <a:spcAft>
                <a:spcPts val="600"/>
              </a:spcAft>
              <a:defRPr sz="1800" b="0" baseline="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lvl="0"/>
            <a:r>
              <a:rPr lang="nl-NL"/>
              <a:t>CLICK TO EDIT TEXT</a:t>
            </a:r>
          </a:p>
        </p:txBody>
      </p:sp>
      <p:sp>
        <p:nvSpPr>
          <p:cNvPr id="14" name="Tijdelijke aanduiding voor verticale tekst 2"/>
          <p:cNvSpPr>
            <a:spLocks noGrp="1"/>
          </p:cNvSpPr>
          <p:nvPr>
            <p:ph type="body" orient="vert" idx="35" hasCustomPrompt="1"/>
          </p:nvPr>
        </p:nvSpPr>
        <p:spPr>
          <a:xfrm>
            <a:off x="5998633" y="2879726"/>
            <a:ext cx="2837392" cy="1503362"/>
          </a:xfrm>
          <a:prstGeom prst="rect">
            <a:avLst/>
          </a:prstGeom>
          <a:solidFill>
            <a:schemeClr val="accent4"/>
          </a:solidFill>
        </p:spPr>
        <p:txBody>
          <a:bodyPr vert="horz" lIns="0" tIns="0" rIns="0" bIns="144000" anchor="b" anchorCtr="0"/>
          <a:lstStyle>
            <a:lvl1pPr marL="0" marR="0" indent="0" algn="ctr" defTabSz="179389" rtl="0" eaLnBrk="1" fontAlgn="auto" latinLnBrk="0" hangingPunct="1">
              <a:lnSpc>
                <a:spcPct val="80000"/>
              </a:lnSpc>
              <a:spcBef>
                <a:spcPts val="600"/>
              </a:spcBef>
              <a:spcAft>
                <a:spcPts val="600"/>
              </a:spcAft>
              <a:buClrTx/>
              <a:buSzTx/>
              <a:buFont typeface="Arial" pitchFamily="34" charset="0"/>
              <a:buNone/>
              <a:tabLst/>
              <a:defRPr sz="1800" b="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marL="0" marR="0" lvl="0" indent="0" algn="ctr" defTabSz="179389" rtl="0" eaLnBrk="1" fontAlgn="auto" latinLnBrk="0" hangingPunct="1">
              <a:lnSpc>
                <a:spcPct val="80000"/>
              </a:lnSpc>
              <a:spcBef>
                <a:spcPts val="600"/>
              </a:spcBef>
              <a:spcAft>
                <a:spcPts val="600"/>
              </a:spcAft>
              <a:buClrTx/>
              <a:buSzTx/>
              <a:buFont typeface="Arial" pitchFamily="34" charset="0"/>
              <a:buNone/>
              <a:tabLst/>
              <a:defRPr/>
            </a:pPr>
            <a:r>
              <a:rPr lang="nl-NL"/>
              <a:t>CLICK TO EDIT TEXT</a:t>
            </a:r>
          </a:p>
        </p:txBody>
      </p:sp>
      <p:sp>
        <p:nvSpPr>
          <p:cNvPr id="15" name="Tijdelijke aanduiding voor verticale tekst 2"/>
          <p:cNvSpPr>
            <a:spLocks noGrp="1"/>
          </p:cNvSpPr>
          <p:nvPr>
            <p:ph type="body" orient="vert" idx="34" hasCustomPrompt="1"/>
          </p:nvPr>
        </p:nvSpPr>
        <p:spPr>
          <a:xfrm>
            <a:off x="3161240" y="2879726"/>
            <a:ext cx="2837393" cy="1503362"/>
          </a:xfrm>
          <a:prstGeom prst="rect">
            <a:avLst/>
          </a:prstGeom>
          <a:solidFill>
            <a:schemeClr val="accent2"/>
          </a:solidFill>
        </p:spPr>
        <p:txBody>
          <a:bodyPr vert="horz" lIns="0" tIns="0" rIns="0" bIns="144000" anchor="b" anchorCtr="0"/>
          <a:lstStyle>
            <a:lvl1pPr marL="0" marR="0" indent="0" algn="ctr" defTabSz="179389" rtl="0" eaLnBrk="1" fontAlgn="auto" latinLnBrk="0" hangingPunct="1">
              <a:lnSpc>
                <a:spcPct val="80000"/>
              </a:lnSpc>
              <a:spcBef>
                <a:spcPts val="600"/>
              </a:spcBef>
              <a:spcAft>
                <a:spcPts val="600"/>
              </a:spcAft>
              <a:buClrTx/>
              <a:buSzTx/>
              <a:buFont typeface="Arial" pitchFamily="34" charset="0"/>
              <a:buNone/>
              <a:tabLst/>
              <a:defRPr sz="1800" b="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marL="0" marR="0" lvl="0" indent="0" algn="ctr" defTabSz="179389" rtl="0" eaLnBrk="1" fontAlgn="auto" latinLnBrk="0" hangingPunct="1">
              <a:lnSpc>
                <a:spcPct val="80000"/>
              </a:lnSpc>
              <a:spcBef>
                <a:spcPts val="600"/>
              </a:spcBef>
              <a:spcAft>
                <a:spcPts val="600"/>
              </a:spcAft>
              <a:buClrTx/>
              <a:buSzTx/>
              <a:buFont typeface="Arial" pitchFamily="34" charset="0"/>
              <a:buNone/>
              <a:tabLst/>
              <a:defRPr/>
            </a:pPr>
            <a:r>
              <a:rPr lang="nl-NL"/>
              <a:t>CLICK TO EDIT TEXT</a:t>
            </a:r>
          </a:p>
        </p:txBody>
      </p:sp>
      <p:sp>
        <p:nvSpPr>
          <p:cNvPr id="16" name="Tijdelijke aanduiding voor verticale tekst 2"/>
          <p:cNvSpPr>
            <a:spLocks noGrp="1"/>
          </p:cNvSpPr>
          <p:nvPr>
            <p:ph type="body" orient="vert" idx="33" hasCustomPrompt="1"/>
          </p:nvPr>
        </p:nvSpPr>
        <p:spPr>
          <a:xfrm>
            <a:off x="323849" y="2879726"/>
            <a:ext cx="2837391" cy="1503362"/>
          </a:xfrm>
          <a:prstGeom prst="rect">
            <a:avLst/>
          </a:prstGeom>
          <a:solidFill>
            <a:schemeClr val="bg2"/>
          </a:solidFill>
        </p:spPr>
        <p:txBody>
          <a:bodyPr vert="horz" lIns="0" tIns="0" rIns="0" bIns="144000" anchor="b" anchorCtr="0"/>
          <a:lstStyle>
            <a:lvl1pPr marL="0" marR="0" indent="0" algn="ctr" defTabSz="179389" rtl="0" eaLnBrk="1" fontAlgn="auto" latinLnBrk="0" hangingPunct="1">
              <a:lnSpc>
                <a:spcPct val="80000"/>
              </a:lnSpc>
              <a:spcBef>
                <a:spcPts val="600"/>
              </a:spcBef>
              <a:spcAft>
                <a:spcPts val="600"/>
              </a:spcAft>
              <a:buClrTx/>
              <a:buSzTx/>
              <a:buFont typeface="Arial" pitchFamily="34" charset="0"/>
              <a:buNone/>
              <a:tabLst/>
              <a:defRPr sz="1800" b="0">
                <a:solidFill>
                  <a:schemeClr val="bg1"/>
                </a:solidFill>
              </a:defRPr>
            </a:lvl1pPr>
            <a:lvl2pPr marL="0" indent="0" algn="ctr">
              <a:lnSpc>
                <a:spcPct val="80000"/>
              </a:lnSpc>
              <a:spcBef>
                <a:spcPts val="600"/>
              </a:spcBef>
              <a:spcAft>
                <a:spcPts val="600"/>
              </a:spcAft>
              <a:buNone/>
              <a:defRPr sz="1200">
                <a:solidFill>
                  <a:schemeClr val="bg1"/>
                </a:solidFill>
              </a:defRPr>
            </a:lvl2pPr>
            <a:lvl3pPr algn="ctr">
              <a:lnSpc>
                <a:spcPct val="80000"/>
              </a:lnSpc>
              <a:spcBef>
                <a:spcPts val="600"/>
              </a:spcBef>
              <a:spcAft>
                <a:spcPts val="600"/>
              </a:spcAft>
              <a:defRPr sz="1100">
                <a:solidFill>
                  <a:schemeClr val="bg1"/>
                </a:solidFill>
              </a:defRPr>
            </a:lvl3pPr>
            <a:lvl4pPr algn="ctr">
              <a:lnSpc>
                <a:spcPct val="80000"/>
              </a:lnSpc>
              <a:spcBef>
                <a:spcPts val="600"/>
              </a:spcBef>
              <a:spcAft>
                <a:spcPts val="600"/>
              </a:spcAft>
              <a:defRPr sz="1600">
                <a:solidFill>
                  <a:schemeClr val="bg1"/>
                </a:solidFill>
              </a:defRPr>
            </a:lvl4pPr>
            <a:lvl5pPr algn="ctr">
              <a:lnSpc>
                <a:spcPct val="80000"/>
              </a:lnSpc>
              <a:spcBef>
                <a:spcPts val="600"/>
              </a:spcBef>
              <a:spcAft>
                <a:spcPts val="600"/>
              </a:spcAft>
              <a:defRPr sz="1400">
                <a:solidFill>
                  <a:schemeClr val="bg1"/>
                </a:solidFill>
              </a:defRPr>
            </a:lvl5pPr>
            <a:lvl6pPr algn="ctr">
              <a:lnSpc>
                <a:spcPct val="80000"/>
              </a:lnSpc>
              <a:spcBef>
                <a:spcPts val="600"/>
              </a:spcBef>
              <a:spcAft>
                <a:spcPts val="600"/>
              </a:spcAft>
              <a:defRPr sz="1400">
                <a:solidFill>
                  <a:schemeClr val="bg1"/>
                </a:solidFill>
              </a:defRPr>
            </a:lvl6pPr>
            <a:lvl7pPr algn="ctr">
              <a:lnSpc>
                <a:spcPct val="80000"/>
              </a:lnSpc>
              <a:spcBef>
                <a:spcPts val="600"/>
              </a:spcBef>
              <a:spcAft>
                <a:spcPts val="600"/>
              </a:spcAft>
              <a:defRPr sz="1400">
                <a:solidFill>
                  <a:schemeClr val="bg1"/>
                </a:solidFill>
              </a:defRPr>
            </a:lvl7pPr>
            <a:lvl8pPr algn="ctr">
              <a:lnSpc>
                <a:spcPct val="80000"/>
              </a:lnSpc>
              <a:spcBef>
                <a:spcPts val="600"/>
              </a:spcBef>
              <a:spcAft>
                <a:spcPts val="600"/>
              </a:spcAft>
              <a:defRPr sz="1400">
                <a:solidFill>
                  <a:schemeClr val="bg1"/>
                </a:solidFill>
              </a:defRPr>
            </a:lvl8pPr>
            <a:lvl9pPr algn="ctr">
              <a:lnSpc>
                <a:spcPct val="80000"/>
              </a:lnSpc>
              <a:spcBef>
                <a:spcPts val="600"/>
              </a:spcBef>
              <a:spcAft>
                <a:spcPts val="600"/>
              </a:spcAft>
              <a:defRPr sz="1200" cap="all" baseline="0">
                <a:solidFill>
                  <a:schemeClr val="bg1"/>
                </a:solidFill>
              </a:defRPr>
            </a:lvl9pPr>
          </a:lstStyle>
          <a:p>
            <a:pPr marL="0" marR="0" lvl="0" indent="0" algn="ctr" defTabSz="179389" rtl="0" eaLnBrk="1" fontAlgn="auto" latinLnBrk="0" hangingPunct="1">
              <a:lnSpc>
                <a:spcPct val="80000"/>
              </a:lnSpc>
              <a:spcBef>
                <a:spcPts val="600"/>
              </a:spcBef>
              <a:spcAft>
                <a:spcPts val="600"/>
              </a:spcAft>
              <a:buClrTx/>
              <a:buSzTx/>
              <a:buFont typeface="Arial" pitchFamily="34" charset="0"/>
              <a:buNone/>
              <a:tabLst/>
              <a:defRPr/>
            </a:pPr>
            <a:r>
              <a:rPr lang="nl-NL"/>
              <a:t>CLICK TO EDIT TEXT</a:t>
            </a:r>
          </a:p>
        </p:txBody>
      </p:sp>
    </p:spTree>
    <p:extLst>
      <p:ext uri="{BB962C8B-B14F-4D97-AF65-F5344CB8AC3E}">
        <p14:creationId xmlns:p14="http://schemas.microsoft.com/office/powerpoint/2010/main" val="29529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tmplLst>
          <p:tmpl>
            <p:tnLst>
              <p:par>
                <p:cTn presetID="2" presetClass="entr" presetSubtype="4" decel="100000" fill="hold" nodeType="withEffect">
                  <p:stCondLst>
                    <p:cond delay="100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ppt_x"/>
                          </p:val>
                        </p:tav>
                        <p:tav tm="100000">
                          <p:val>
                            <p:strVal val="#ppt_x"/>
                          </p:val>
                        </p:tav>
                      </p:tavLst>
                    </p:anim>
                    <p:anim calcmode="lin" valueType="num">
                      <p:cBhvr additive="base">
                        <p:cTn dur="1000" fill="hold"/>
                        <p:tgtEl>
                          <p:spTgt spid="4"/>
                        </p:tgtEl>
                        <p:attrNameLst>
                          <p:attrName>ppt_y</p:attrName>
                        </p:attrNameLst>
                      </p:cBhvr>
                      <p:tavLst>
                        <p:tav tm="0">
                          <p:val>
                            <p:strVal val="1+#ppt_h/2"/>
                          </p:val>
                        </p:tav>
                        <p:tav tm="100000">
                          <p:val>
                            <p:strVal val="#ppt_y"/>
                          </p:val>
                        </p:tav>
                      </p:tavLst>
                    </p:anim>
                  </p:childTnLst>
                </p:cTn>
              </p:par>
            </p:tnLst>
          </p:tmpl>
        </p:tmplLst>
      </p:bldP>
      <p:bldP spid="5" grpId="0" animBg="1">
        <p:tmplLst>
          <p:tmpl>
            <p:tnLst>
              <p:par>
                <p:cTn presetID="2" presetClass="entr" presetSubtype="4" decel="100000" fill="hold" nodeType="withEffect">
                  <p:stCondLst>
                    <p:cond delay="75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6" grpId="0" animBg="1">
        <p:tmplLst>
          <p:tmpl>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1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ppt_x"/>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ppt_x"/>
                          </p:val>
                        </p:tav>
                        <p:tav tm="100000">
                          <p:val>
                            <p:strVal val="#ppt_x"/>
                          </p:val>
                        </p:tav>
                      </p:tavLst>
                    </p:anim>
                    <p:anim calcmode="lin" valueType="num">
                      <p:cBhvr additive="base">
                        <p:cTn dur="10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layout">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8A337E5-BC46-4E61-87DB-70D36B142EB2}"/>
              </a:ext>
            </a:extLst>
          </p:cNvPr>
          <p:cNvSpPr>
            <a:spLocks noGrp="1"/>
          </p:cNvSpPr>
          <p:nvPr>
            <p:ph type="title"/>
          </p:nvPr>
        </p:nvSpPr>
        <p:spPr>
          <a:xfrm>
            <a:off x="323850" y="577850"/>
            <a:ext cx="8496298" cy="320088"/>
          </a:xfrm>
        </p:spPr>
        <p:txBody>
          <a:bodyPr/>
          <a:lstStyle/>
          <a:p>
            <a:r>
              <a:rPr lang="en-US"/>
              <a:t>Click to edit Master title style</a:t>
            </a:r>
            <a:endParaRPr lang="en-GB"/>
          </a:p>
        </p:txBody>
      </p:sp>
      <p:pic>
        <p:nvPicPr>
          <p:cNvPr id="12" name="Picture 4">
            <a:extLst>
              <a:ext uri="{FF2B5EF4-FFF2-40B4-BE49-F238E27FC236}">
                <a16:creationId xmlns:a16="http://schemas.microsoft.com/office/drawing/2014/main" id="{E2D29B36-9315-4FCE-B84F-3BA0BA1C057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271"/>
          <a:stretch/>
        </p:blipFill>
        <p:spPr bwMode="auto">
          <a:xfrm>
            <a:off x="617220" y="1140561"/>
            <a:ext cx="7909560" cy="330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dia Placeholder 5">
            <a:extLst>
              <a:ext uri="{FF2B5EF4-FFF2-40B4-BE49-F238E27FC236}">
                <a16:creationId xmlns:a16="http://schemas.microsoft.com/office/drawing/2014/main" id="{76841AD0-5403-49E1-B94F-A08070162CBC}"/>
              </a:ext>
            </a:extLst>
          </p:cNvPr>
          <p:cNvSpPr>
            <a:spLocks noGrp="1"/>
          </p:cNvSpPr>
          <p:nvPr>
            <p:ph type="media" sz="quarter" idx="11" hasCustomPrompt="1"/>
          </p:nvPr>
        </p:nvSpPr>
        <p:spPr>
          <a:xfrm>
            <a:off x="897701" y="1868699"/>
            <a:ext cx="7348598" cy="1859248"/>
          </a:xfrm>
          <a:prstGeom prst="rect">
            <a:avLst/>
          </a:prstGeom>
        </p:spPr>
        <p:txBody>
          <a:bodyPr bIns="684000" anchor="ctr" anchorCtr="0"/>
          <a:lstStyle>
            <a:lvl1pPr algn="ctr">
              <a:defRPr sz="1400" baseline="0"/>
            </a:lvl1pPr>
          </a:lstStyle>
          <a:p>
            <a:r>
              <a:rPr lang="en-GB"/>
              <a:t>CLICK TO ADD MEDIA</a:t>
            </a:r>
          </a:p>
        </p:txBody>
      </p:sp>
    </p:spTree>
    <p:extLst>
      <p:ext uri="{BB962C8B-B14F-4D97-AF65-F5344CB8AC3E}">
        <p14:creationId xmlns:p14="http://schemas.microsoft.com/office/powerpoint/2010/main" val="78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D038-E837-495A-99A5-1DA742B0F223}"/>
              </a:ext>
            </a:extLst>
          </p:cNvPr>
          <p:cNvSpPr>
            <a:spLocks noGrp="1"/>
          </p:cNvSpPr>
          <p:nvPr>
            <p:ph type="title"/>
          </p:nvPr>
        </p:nvSpPr>
        <p:spPr/>
        <p:txBody>
          <a:bodyPr/>
          <a:lstStyle/>
          <a:p>
            <a:r>
              <a:rPr lang="en-US"/>
              <a:t>Click to edit Master title style</a:t>
            </a:r>
            <a:endParaRPr lang="nl-NL"/>
          </a:p>
        </p:txBody>
      </p:sp>
      <p:sp>
        <p:nvSpPr>
          <p:cNvPr id="12" name="Rectangle 11">
            <a:extLst>
              <a:ext uri="{FF2B5EF4-FFF2-40B4-BE49-F238E27FC236}">
                <a16:creationId xmlns:a16="http://schemas.microsoft.com/office/drawing/2014/main" id="{F5258FCB-5D99-47E3-BC9E-7DC74C2322D4}"/>
              </a:ext>
            </a:extLst>
          </p:cNvPr>
          <p:cNvSpPr/>
          <p:nvPr userDrawn="1"/>
        </p:nvSpPr>
        <p:spPr>
          <a:xfrm>
            <a:off x="0" y="4322876"/>
            <a:ext cx="9144000" cy="82062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ln>
                <a:noFill/>
              </a:ln>
            </a:endParaRPr>
          </a:p>
        </p:txBody>
      </p:sp>
      <p:grpSp>
        <p:nvGrpSpPr>
          <p:cNvPr id="13" name="Group 12">
            <a:extLst>
              <a:ext uri="{FF2B5EF4-FFF2-40B4-BE49-F238E27FC236}">
                <a16:creationId xmlns:a16="http://schemas.microsoft.com/office/drawing/2014/main" id="{7A1DDC4C-05EC-4490-BFD4-B1ADDAAB26B6}"/>
              </a:ext>
            </a:extLst>
          </p:cNvPr>
          <p:cNvGrpSpPr/>
          <p:nvPr userDrawn="1"/>
        </p:nvGrpSpPr>
        <p:grpSpPr>
          <a:xfrm>
            <a:off x="1605557" y="1214884"/>
            <a:ext cx="5740123" cy="3287929"/>
            <a:chOff x="2007319" y="1438225"/>
            <a:chExt cx="8493749" cy="4865200"/>
          </a:xfrm>
        </p:grpSpPr>
        <p:sp>
          <p:nvSpPr>
            <p:cNvPr id="14" name="Freeform 2">
              <a:extLst>
                <a:ext uri="{FF2B5EF4-FFF2-40B4-BE49-F238E27FC236}">
                  <a16:creationId xmlns:a16="http://schemas.microsoft.com/office/drawing/2014/main" id="{8183118E-02DC-4886-BFC1-73E92B3D4F28}"/>
                </a:ext>
              </a:extLst>
            </p:cNvPr>
            <p:cNvSpPr>
              <a:spLocks/>
            </p:cNvSpPr>
            <p:nvPr/>
          </p:nvSpPr>
          <p:spPr bwMode="auto">
            <a:xfrm>
              <a:off x="2007319" y="6114624"/>
              <a:ext cx="4278332" cy="188801"/>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15" name="Freeform 3">
              <a:extLst>
                <a:ext uri="{FF2B5EF4-FFF2-40B4-BE49-F238E27FC236}">
                  <a16:creationId xmlns:a16="http://schemas.microsoft.com/office/drawing/2014/main" id="{DCEE01F0-64FF-4CE8-ACDD-E6E7EFCAB1D0}"/>
                </a:ext>
              </a:extLst>
            </p:cNvPr>
            <p:cNvSpPr>
              <a:spLocks/>
            </p:cNvSpPr>
            <p:nvPr/>
          </p:nvSpPr>
          <p:spPr bwMode="auto">
            <a:xfrm>
              <a:off x="6222734" y="6114624"/>
              <a:ext cx="4278332" cy="188801"/>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16" name="Freeform 4">
              <a:extLst>
                <a:ext uri="{FF2B5EF4-FFF2-40B4-BE49-F238E27FC236}">
                  <a16:creationId xmlns:a16="http://schemas.microsoft.com/office/drawing/2014/main" id="{3FAE42A7-761F-4BC1-80D7-B14E72DBC8CE}"/>
                </a:ext>
              </a:extLst>
            </p:cNvPr>
            <p:cNvSpPr>
              <a:spLocks/>
            </p:cNvSpPr>
            <p:nvPr/>
          </p:nvSpPr>
          <p:spPr bwMode="auto">
            <a:xfrm>
              <a:off x="2868793" y="1438225"/>
              <a:ext cx="6838561" cy="466671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tx1">
                <a:lumMod val="75000"/>
                <a:lumOff val="25000"/>
              </a:schemeClr>
            </a:solidFill>
            <a:ln w="31750">
              <a:solidFill>
                <a:schemeClr val="bg1">
                  <a:lumMod val="75000"/>
                </a:schemeClr>
              </a:solid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17" name="Rectangle 16">
              <a:extLst>
                <a:ext uri="{FF2B5EF4-FFF2-40B4-BE49-F238E27FC236}">
                  <a16:creationId xmlns:a16="http://schemas.microsoft.com/office/drawing/2014/main" id="{DA64279B-D32E-4D6A-BB90-46C7126F88A3}"/>
                </a:ext>
              </a:extLst>
            </p:cNvPr>
            <p:cNvSpPr>
              <a:spLocks noChangeArrowheads="1"/>
            </p:cNvSpPr>
            <p:nvPr/>
          </p:nvSpPr>
          <p:spPr bwMode="auto">
            <a:xfrm>
              <a:off x="2007319" y="6037169"/>
              <a:ext cx="8493749" cy="154911"/>
            </a:xfrm>
            <a:prstGeom prst="rect">
              <a:avLst/>
            </a:prstGeom>
            <a:solidFill>
              <a:schemeClr val="bg1">
                <a:lumMod val="85000"/>
              </a:schemeClr>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18" name="Freeform 6">
              <a:extLst>
                <a:ext uri="{FF2B5EF4-FFF2-40B4-BE49-F238E27FC236}">
                  <a16:creationId xmlns:a16="http://schemas.microsoft.com/office/drawing/2014/main" id="{3DD79DBB-96D0-41C9-AA24-622F5AF0CDD1}"/>
                </a:ext>
              </a:extLst>
            </p:cNvPr>
            <p:cNvSpPr>
              <a:spLocks/>
            </p:cNvSpPr>
            <p:nvPr/>
          </p:nvSpPr>
          <p:spPr bwMode="auto">
            <a:xfrm>
              <a:off x="5641962" y="6037170"/>
              <a:ext cx="1219614" cy="8713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19" name="Rectangle 18">
              <a:extLst>
                <a:ext uri="{FF2B5EF4-FFF2-40B4-BE49-F238E27FC236}">
                  <a16:creationId xmlns:a16="http://schemas.microsoft.com/office/drawing/2014/main" id="{6CFFFE36-59D4-4702-AB98-5DA141CB63B0}"/>
                </a:ext>
              </a:extLst>
            </p:cNvPr>
            <p:cNvSpPr>
              <a:spLocks noChangeArrowheads="1"/>
            </p:cNvSpPr>
            <p:nvPr/>
          </p:nvSpPr>
          <p:spPr bwMode="auto">
            <a:xfrm>
              <a:off x="3096260" y="1733528"/>
              <a:ext cx="6383621" cy="4032549"/>
            </a:xfrm>
            <a:prstGeom prst="rect">
              <a:avLst/>
            </a:prstGeom>
            <a:solidFill>
              <a:schemeClr val="bg1">
                <a:lumMod val="95000"/>
              </a:schemeClr>
            </a:solidFill>
            <a:ln>
              <a:noFill/>
            </a:ln>
            <a:extLs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kern="1200">
                <a:latin typeface="Roboto Light"/>
              </a:endParaRPr>
            </a:p>
          </p:txBody>
        </p:sp>
        <p:sp>
          <p:nvSpPr>
            <p:cNvPr id="20" name="Oval 19">
              <a:extLst>
                <a:ext uri="{FF2B5EF4-FFF2-40B4-BE49-F238E27FC236}">
                  <a16:creationId xmlns:a16="http://schemas.microsoft.com/office/drawing/2014/main" id="{2281AE2A-41B8-4FAB-A460-71B953C31D91}"/>
                </a:ext>
              </a:extLst>
            </p:cNvPr>
            <p:cNvSpPr/>
            <p:nvPr/>
          </p:nvSpPr>
          <p:spPr>
            <a:xfrm>
              <a:off x="6251777" y="1546335"/>
              <a:ext cx="79086" cy="7908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Media Placeholder 5">
            <a:extLst>
              <a:ext uri="{FF2B5EF4-FFF2-40B4-BE49-F238E27FC236}">
                <a16:creationId xmlns:a16="http://schemas.microsoft.com/office/drawing/2014/main" id="{13A46ACD-3DC4-4C80-8E07-E957D3FEE7BD}"/>
              </a:ext>
            </a:extLst>
          </p:cNvPr>
          <p:cNvSpPr>
            <a:spLocks noGrp="1"/>
          </p:cNvSpPr>
          <p:nvPr>
            <p:ph type="media" sz="quarter" idx="11" hasCustomPrompt="1"/>
          </p:nvPr>
        </p:nvSpPr>
        <p:spPr>
          <a:xfrm>
            <a:off x="2413322" y="1862156"/>
            <a:ext cx="4167112" cy="1859248"/>
          </a:xfrm>
          <a:prstGeom prst="rect">
            <a:avLst/>
          </a:prstGeom>
        </p:spPr>
        <p:txBody>
          <a:bodyPr bIns="684000" anchor="ctr" anchorCtr="0"/>
          <a:lstStyle>
            <a:lvl1pPr algn="ctr">
              <a:defRPr sz="1400" baseline="0"/>
            </a:lvl1pPr>
          </a:lstStyle>
          <a:p>
            <a:r>
              <a:rPr lang="en-GB"/>
              <a:t>CLICK TO ADD MEDIA</a:t>
            </a:r>
          </a:p>
        </p:txBody>
      </p:sp>
    </p:spTree>
    <p:extLst>
      <p:ext uri="{BB962C8B-B14F-4D97-AF65-F5344CB8AC3E}">
        <p14:creationId xmlns:p14="http://schemas.microsoft.com/office/powerpoint/2010/main" val="360346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VER_Image 02">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95BE71-C8A3-4433-8FE2-46B886EDA70F}"/>
              </a:ext>
            </a:extLst>
          </p:cNvPr>
          <p:cNvPicPr>
            <a:picLocks noChangeAspect="1"/>
          </p:cNvPicPr>
          <p:nvPr userDrawn="1"/>
        </p:nvPicPr>
        <p:blipFill rotWithShape="1">
          <a:blip r:embed="rId2"/>
          <a:srcRect b="16189"/>
          <a:stretch/>
        </p:blipFill>
        <p:spPr>
          <a:xfrm>
            <a:off x="1" y="0"/>
            <a:ext cx="9144000" cy="5143500"/>
          </a:xfrm>
          <a:prstGeom prst="rect">
            <a:avLst/>
          </a:prstGeom>
        </p:spPr>
      </p:pic>
      <p:sp>
        <p:nvSpPr>
          <p:cNvPr id="6" name="Rectangle 5"/>
          <p:cNvSpPr/>
          <p:nvPr userDrawn="1"/>
        </p:nvSpPr>
        <p:spPr>
          <a:xfrm>
            <a:off x="0" y="2141220"/>
            <a:ext cx="4739640" cy="12573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2942083"/>
            <a:ext cx="3958398" cy="246221"/>
          </a:xfrm>
          <a:prstGeom prst="rect">
            <a:avLst/>
          </a:prstGeom>
        </p:spPr>
        <p:txBody>
          <a:bodyPr wrap="square" lIns="0" tIns="0" rIns="0" bIns="0" anchor="t">
            <a:spAutoFit/>
          </a:bodyPr>
          <a:lstStyle>
            <a:lvl1pPr marL="0" indent="0" algn="l">
              <a:buNone/>
              <a:defRPr sz="1600" b="0">
                <a:solidFill>
                  <a:schemeClr val="tx2"/>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2260283"/>
            <a:ext cx="3958398" cy="689420"/>
          </a:xfrm>
          <a:prstGeom prst="rect">
            <a:avLst/>
          </a:prstGeom>
        </p:spPr>
        <p:txBody>
          <a:bodyPr wrap="square" lIns="0" tIns="0" rIns="0" bIns="0" anchor="t">
            <a:spAutoFit/>
          </a:bodyPr>
          <a:lstStyle>
            <a:lvl1pPr algn="l">
              <a:defRPr sz="2800">
                <a:solidFill>
                  <a:schemeClr val="tx2"/>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tx1"/>
                </a:solidFill>
                <a:latin typeface="+mn-lt"/>
                <a:ea typeface="+mj-ea"/>
                <a:cs typeface="+mj-cs"/>
              </a:defRPr>
            </a:lvl1pPr>
            <a:lvl2pPr>
              <a:spcBef>
                <a:spcPts val="0"/>
              </a:spcBef>
              <a:spcAft>
                <a:spcPts val="0"/>
              </a:spcAft>
              <a:defRPr sz="1200" b="0" cap="all" baseline="0">
                <a:solidFill>
                  <a:schemeClr val="tx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0"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54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_Image 01">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t="-16758" b="-66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bwMode="gray">
          <a:xfrm>
            <a:off x="323850" y="1713453"/>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0" y="1376363"/>
            <a:ext cx="810000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5" name="Group 4"/>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7"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3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VER_Re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a:solidFill>
            <a:schemeClr val="bg1"/>
          </a:solidFill>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a:solidFill>
            <a:schemeClr val="bg1"/>
          </a:solidFill>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grp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7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VER_Charcoal">
    <p:bg>
      <p:bgPr>
        <a:solidFill>
          <a:schemeClr val="tx1"/>
        </a:solidFill>
        <a:effectLst/>
      </p:bgPr>
    </p:bg>
    <p:spTree>
      <p:nvGrpSpPr>
        <p:cNvPr id="1" name=""/>
        <p:cNvGrpSpPr/>
        <p:nvPr/>
      </p:nvGrpSpPr>
      <p:grpSpPr>
        <a:xfrm>
          <a:off x="0" y="0"/>
          <a:ext cx="0" cy="0"/>
          <a:chOff x="0" y="0"/>
          <a:chExt cx="0" cy="0"/>
        </a:xfrm>
      </p:grpSpPr>
      <p:pic>
        <p:nvPicPr>
          <p:cNvPr id="5" name="Imagen 4" descr="Imagen que contiene cerca, exterior, nieve, pasamanos&#10;&#10;Descripción generada automáticamente">
            <a:extLst>
              <a:ext uri="{FF2B5EF4-FFF2-40B4-BE49-F238E27FC236}">
                <a16:creationId xmlns:a16="http://schemas.microsoft.com/office/drawing/2014/main" id="{7AD26F11-FA96-412A-8986-84FF596914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25457"/>
          </a:xfrm>
          <a:prstGeom prst="rect">
            <a:avLst/>
          </a:prstGeom>
        </p:spPr>
      </p:pic>
      <p:sp>
        <p:nvSpPr>
          <p:cNvPr id="6" name="Google Shape;4160;p256">
            <a:extLst>
              <a:ext uri="{FF2B5EF4-FFF2-40B4-BE49-F238E27FC236}">
                <a16:creationId xmlns:a16="http://schemas.microsoft.com/office/drawing/2014/main" id="{C1A0BD97-CACE-4725-B409-B6B20F17DE04}"/>
              </a:ext>
            </a:extLst>
          </p:cNvPr>
          <p:cNvSpPr/>
          <p:nvPr userDrawn="1"/>
        </p:nvSpPr>
        <p:spPr>
          <a:xfrm>
            <a:off x="0" y="-1"/>
            <a:ext cx="9144000" cy="5125458"/>
          </a:xfrm>
          <a:prstGeom prst="rect">
            <a:avLst/>
          </a:prstGeom>
          <a:solidFill>
            <a:schemeClr val="dk1">
              <a:alpha val="88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3" name="Subtitle 2"/>
          <p:cNvSpPr>
            <a:spLocks noGrp="1"/>
          </p:cNvSpPr>
          <p:nvPr>
            <p:ph type="subTitle" idx="1" hasCustomPrompt="1"/>
          </p:nvPr>
        </p:nvSpPr>
        <p:spPr bwMode="gray">
          <a:xfrm>
            <a:off x="323850" y="1582292"/>
            <a:ext cx="8100000" cy="276999"/>
          </a:xfrm>
          <a:prstGeom prst="rect">
            <a:avLst/>
          </a:prstGeom>
        </p:spPr>
        <p:txBody>
          <a:bodyPr wrap="square" lIns="0" tIns="0" rIns="0" bIns="0" anchor="t">
            <a:spAutoFit/>
          </a:bodyPr>
          <a:lstStyle>
            <a:lvl1pPr marL="0" indent="0" algn="l">
              <a:buNone/>
              <a:defRPr sz="1800" b="0">
                <a:solidFill>
                  <a:schemeClr val="bg1"/>
                </a:solidFill>
                <a:latin typeface="+mn-lt"/>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bwMode="gray">
          <a:xfrm>
            <a:off x="323851" y="1247775"/>
            <a:ext cx="8098790" cy="344710"/>
          </a:xfrm>
          <a:prstGeom prst="rect">
            <a:avLst/>
          </a:prstGeom>
        </p:spPr>
        <p:txBody>
          <a:bodyPr wrap="square" lIns="0" tIns="0" rIns="0" bIns="0" anchor="t">
            <a:spAutoFit/>
          </a:bodyPr>
          <a:lstStyle>
            <a:lvl1pPr algn="l">
              <a:defRPr sz="2800">
                <a:solidFill>
                  <a:schemeClr val="bg1"/>
                </a:solidFill>
              </a:defRPr>
            </a:lvl1pPr>
          </a:lstStyle>
          <a:p>
            <a:r>
              <a:rPr lang="en-US"/>
              <a:t>Click to edit Master title style</a:t>
            </a:r>
            <a:endParaRPr lang="en-GB"/>
          </a:p>
        </p:txBody>
      </p:sp>
      <p:sp>
        <p:nvSpPr>
          <p:cNvPr id="30" name="Text Placeholder 29"/>
          <p:cNvSpPr>
            <a:spLocks noGrp="1"/>
          </p:cNvSpPr>
          <p:nvPr>
            <p:ph type="body" sz="quarter" idx="11" hasCustomPrompt="1"/>
          </p:nvPr>
        </p:nvSpPr>
        <p:spPr bwMode="gray">
          <a:xfrm>
            <a:off x="323850" y="3734922"/>
            <a:ext cx="3958398" cy="400110"/>
          </a:xfrm>
          <a:prstGeom prst="rect">
            <a:avLst/>
          </a:prstGeom>
        </p:spPr>
        <p:txBody>
          <a:bodyPr vert="horz" wrap="square" lIns="0" tIns="0" rIns="0" bIns="0" rtlCol="0" anchor="t" anchorCtr="0">
            <a:spAutoFit/>
          </a:bodyPr>
          <a:lstStyle>
            <a:lvl1pPr algn="l" defTabSz="914112" rtl="0" eaLnBrk="1" latinLnBrk="0" hangingPunct="1">
              <a:lnSpc>
                <a:spcPct val="100000"/>
              </a:lnSpc>
              <a:spcBef>
                <a:spcPts val="0"/>
              </a:spcBef>
              <a:spcAft>
                <a:spcPts val="0"/>
              </a:spcAft>
              <a:buNone/>
              <a:defRPr lang="en-GB" sz="1400" b="1" kern="1200" cap="all" baseline="0" dirty="0" smtClean="0">
                <a:solidFill>
                  <a:schemeClr val="bg1"/>
                </a:solidFill>
                <a:latin typeface="+mn-lt"/>
                <a:ea typeface="+mj-ea"/>
                <a:cs typeface="+mj-cs"/>
              </a:defRPr>
            </a:lvl1pPr>
            <a:lvl2pPr>
              <a:spcBef>
                <a:spcPts val="0"/>
              </a:spcBef>
              <a:spcAft>
                <a:spcPts val="0"/>
              </a:spcAft>
              <a:defRPr sz="1200" b="0" cap="all" baseline="0">
                <a:solidFill>
                  <a:schemeClr val="bg1"/>
                </a:solidFill>
              </a:defRPr>
            </a:lvl2pPr>
            <a:lvl3pPr>
              <a:defRPr sz="1200" b="0" cap="all" baseline="0">
                <a:solidFill>
                  <a:schemeClr val="bg1"/>
                </a:solidFill>
              </a:defRPr>
            </a:lvl3pPr>
            <a:lvl4pPr>
              <a:defRPr sz="1200" b="0" cap="all" baseline="0">
                <a:solidFill>
                  <a:schemeClr val="bg1"/>
                </a:solidFill>
              </a:defRPr>
            </a:lvl4pPr>
            <a:lvl5pPr>
              <a:defRPr sz="1200" b="0" cap="all" baseline="0">
                <a:solidFill>
                  <a:schemeClr val="bg1"/>
                </a:solidFill>
              </a:defRPr>
            </a:lvl5pPr>
          </a:lstStyle>
          <a:p>
            <a:pPr lvl="0"/>
            <a:r>
              <a:rPr lang="en-US"/>
              <a:t>Author</a:t>
            </a:r>
          </a:p>
          <a:p>
            <a:pPr lvl="1"/>
            <a:r>
              <a:rPr lang="en-US"/>
              <a:t>Date</a:t>
            </a:r>
            <a:endParaRPr lang="en-GB"/>
          </a:p>
        </p:txBody>
      </p:sp>
      <p:grpSp>
        <p:nvGrpSpPr>
          <p:cNvPr id="4" name="Group 3"/>
          <p:cNvGrpSpPr/>
          <p:nvPr userDrawn="1"/>
        </p:nvGrpSpPr>
        <p:grpSpPr>
          <a:xfrm>
            <a:off x="513955" y="4330963"/>
            <a:ext cx="121444" cy="817300"/>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solidFill>
                  <a:schemeClr val="bg1"/>
                </a:solidFill>
              </a:endParaRPr>
            </a:p>
          </p:txBody>
        </p:sp>
      </p:grpSp>
      <p:grpSp>
        <p:nvGrpSpPr>
          <p:cNvPr id="7" name="Group 6"/>
          <p:cNvGrpSpPr/>
          <p:nvPr userDrawn="1"/>
        </p:nvGrpSpPr>
        <p:grpSpPr>
          <a:xfrm>
            <a:off x="514911" y="0"/>
            <a:ext cx="121444" cy="1052783"/>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grpSp>
      <p:pic>
        <p:nvPicPr>
          <p:cNvPr id="23" name="Picture 2" descr="G:\Office97\_GRAPHICS\hb@BDO\Library\09_Logos\BDO logo 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31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1.png"/><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1.png"/><Relationship Id="rId5" Type="http://schemas.openxmlformats.org/officeDocument/2006/relationships/theme" Target="../theme/theme12.xml"/><Relationship Id="rId4"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1.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4.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image" Target="../media/image4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7.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59.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5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png"/><Relationship Id="rId5" Type="http://schemas.openxmlformats.org/officeDocument/2006/relationships/slideLayout" Target="../slideLayouts/slideLayout64.xml"/><Relationship Id="rId10" Type="http://schemas.openxmlformats.org/officeDocument/2006/relationships/theme" Target="../theme/theme7.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s-ES"/>
              <a:t>Haga clic para modificar el estilo de título del patrón</a:t>
            </a:r>
            <a:endParaRPr lang="en-GB"/>
          </a:p>
        </p:txBody>
      </p:sp>
      <p:sp>
        <p:nvSpPr>
          <p:cNvPr id="3" name="Text Placeholder 2"/>
          <p:cNvSpPr>
            <a:spLocks noGrp="1"/>
          </p:cNvSpPr>
          <p:nvPr>
            <p:ph type="body" idx="1"/>
          </p:nvPr>
        </p:nvSpPr>
        <p:spPr bwMode="gray">
          <a:xfrm>
            <a:off x="323852" y="1376362"/>
            <a:ext cx="8496299" cy="3001287"/>
          </a:xfrm>
          <a:prstGeom prst="rect">
            <a:avLst/>
          </a:prstGeom>
        </p:spPr>
        <p:txBody>
          <a:bodyPr vert="horz" lIns="0" tIns="0" rIns="0" bIns="0" rtlCol="0">
            <a:no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9" name="Picture 9"/>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13" name="Freeform 12"/>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7A539329-4F44-4C99-977B-9D2DD72B8BCB}"/>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83250185"/>
      </p:ext>
    </p:extLst>
  </p:cSld>
  <p:clrMap bg1="lt1" tx1="dk1" bg2="lt2" tx2="dk2" accent1="accent1" accent2="accent2" accent3="accent3" accent4="accent4" accent5="accent5" accent6="accent6" hlink="hlink" folHlink="folHlink"/>
  <p:sldLayoutIdLst>
    <p:sldLayoutId id="2147483769" r:id="rId1"/>
    <p:sldLayoutId id="2147483768" r:id="rId2"/>
    <p:sldLayoutId id="2147483770" r:id="rId3"/>
    <p:sldLayoutId id="2147483771" r:id="rId4"/>
    <p:sldLayoutId id="2147483772" r:id="rId5"/>
    <p:sldLayoutId id="2147483801" r:id="rId6"/>
    <p:sldLayoutId id="2147483802" r:id="rId7"/>
    <p:sldLayoutId id="2147483803" r:id="rId8"/>
    <p:sldLayoutId id="2147483812" r:id="rId9"/>
    <p:sldLayoutId id="2147483848" r:id="rId10"/>
    <p:sldLayoutId id="2147483849" r:id="rId11"/>
    <p:sldLayoutId id="2147483851" r:id="rId12"/>
    <p:sldLayoutId id="2147483860" r:id="rId13"/>
    <p:sldLayoutId id="214748386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7AE3375B-00BB-400D-ABA2-39F825BE216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70512AB2-5B3B-4EEB-BB11-9B1FC96C1F78}"/>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39256075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91E80214-BBF5-4AAA-9F6E-49C5CDB3EE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C10F03E9-4E68-4ECB-9F22-5D26C92C90E9}"/>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41399816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24B7DBB0-C2FF-4B4C-878B-25EF64C104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4996186A-70CD-4DD2-96C7-EBBCB04B3B0D}"/>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16294149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458E0DE2-74FA-4E17-BC77-5E0AB52E85A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082604E9-4FC8-49A4-B467-93B2D50119A1}"/>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3782211082"/>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708A2FCF-B0A7-45C7-8110-8F0D302D719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692B880C-4EEB-4C54-A462-8B7E030BA5E6}"/>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42025347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69812D37-D3EA-4D5A-98B6-5C9F49DB293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AD139C76-EF1D-4A25-90E9-A541232B46CE}"/>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2912133083"/>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pic>
        <p:nvPicPr>
          <p:cNvPr id="7" name="Picture 2" descr="G:\Office97\_GRAPHICS\hb@BDO\Library\09_Logos\BDO logo white.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53A9C1D6-26E2-4B5B-A30D-303FEA3112FB}"/>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3155074347"/>
      </p:ext>
    </p:extLst>
  </p:cSld>
  <p:clrMap bg1="lt1" tx1="dk1" bg2="lt2" tx2="dk2" accent1="accent1" accent2="accent2" accent3="accent3" accent4="accent4" accent5="accent5" accent6="accent6" hlink="hlink" folHlink="folHlink"/>
  <p:sldLayoutIdLst>
    <p:sldLayoutId id="2147483742" r:id="rId1"/>
    <p:sldLayoutId id="214748378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0"/>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0" name="Picture 9">
            <a:extLst>
              <a:ext uri="{FF2B5EF4-FFF2-40B4-BE49-F238E27FC236}">
                <a16:creationId xmlns:a16="http://schemas.microsoft.com/office/drawing/2014/main" id="{72F8FEEB-1E3B-4DE9-9B7F-C67BE4E8A456}"/>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2"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1E6E9AA1-49CC-4B0D-9BEE-C649DB11529E}"/>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88295027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4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0"/>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0" name="Picture 9">
            <a:extLst>
              <a:ext uri="{FF2B5EF4-FFF2-40B4-BE49-F238E27FC236}">
                <a16:creationId xmlns:a16="http://schemas.microsoft.com/office/drawing/2014/main" id="{72F8FEEB-1E3B-4DE9-9B7F-C67BE4E8A456}"/>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2"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EF7A119C-BFEF-4A6E-816A-62AAFA194FED}"/>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420035867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4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323852" y="1376362"/>
            <a:ext cx="8496299" cy="30012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4" name="TextBox 3"/>
          <p:cNvSpPr txBox="1"/>
          <p:nvPr userDrawn="1"/>
        </p:nvSpPr>
        <p:spPr>
          <a:xfrm>
            <a:off x="778213" y="4835490"/>
            <a:ext cx="415047" cy="153888"/>
          </a:xfrm>
          <a:prstGeom prst="rect">
            <a:avLst/>
          </a:prstGeom>
          <a:noFill/>
        </p:spPr>
        <p:txBody>
          <a:bodyPr wrap="square" lIns="0" tIns="0" rIns="0" bIns="0" rtlCol="0" anchor="b" anchorCtr="0">
            <a:sp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fld id="{BFB441F5-AB9F-4FDC-AD6C-CB1DCDA421C0}" type="slidenum">
              <a:rPr kumimoji="0" lang="en-GB" sz="1000" b="0" i="0" u="none" strike="noStrike" kern="1200" cap="none" spc="0" normalizeH="0" baseline="0" noProof="0" smtClean="0">
                <a:ln>
                  <a:noFill/>
                </a:ln>
                <a:solidFill>
                  <a:srgbClr val="404040"/>
                </a:solidFill>
                <a:effectLst/>
                <a:uLnTx/>
                <a:uFillTx/>
                <a:latin typeface="Trebuchet MS"/>
                <a:ea typeface="+mn-ea"/>
                <a:cs typeface="+mn-cs"/>
              </a:rPr>
              <a:pPr marL="0" marR="0" lvl="0" indent="0" algn="l" defTabSz="914112" rtl="0" eaLnBrk="1" fontAlgn="auto" latinLnBrk="0" hangingPunct="1">
                <a:lnSpc>
                  <a:spcPct val="100000"/>
                </a:lnSpc>
                <a:spcBef>
                  <a:spcPts val="0"/>
                </a:spcBef>
                <a:spcAft>
                  <a:spcPts val="0"/>
                </a:spcAft>
                <a:buClrTx/>
                <a:buSzTx/>
                <a:buFontTx/>
                <a:buNone/>
                <a:tabLst/>
                <a:defRPr/>
              </a:pPr>
              <a:t>‹Nº›</a:t>
            </a:fld>
            <a:endParaRPr kumimoji="0" lang="en-GB" sz="1000" b="0" i="0" u="none" strike="noStrike" kern="1200" cap="none" spc="0" normalizeH="0" baseline="0" noProof="0">
              <a:ln>
                <a:noFill/>
              </a:ln>
              <a:solidFill>
                <a:srgbClr val="404040"/>
              </a:solidFill>
              <a:effectLst/>
              <a:uLnTx/>
              <a:uFillTx/>
              <a:latin typeface="Trebuchet MS"/>
              <a:ea typeface="+mn-ea"/>
              <a:cs typeface="+mn-cs"/>
            </a:endParaRPr>
          </a:p>
        </p:txBody>
      </p:sp>
      <p:sp>
        <p:nvSpPr>
          <p:cNvPr id="13" name="Freeform 12"/>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04040"/>
              </a:solidFill>
              <a:effectLst/>
              <a:uLnTx/>
              <a:uFillTx/>
              <a:latin typeface="Trebuchet MS"/>
              <a:ea typeface="+mn-ea"/>
              <a:cs typeface="+mn-cs"/>
            </a:endParaRPr>
          </a:p>
        </p:txBody>
      </p:sp>
      <p:sp>
        <p:nvSpPr>
          <p:cNvPr id="5"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400B032B-00C1-4428-9B5F-C56221F7ABBB}"/>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2993748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323852" y="1376362"/>
            <a:ext cx="8496299" cy="30012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9" name="Picture 9"/>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13" name="Freeform 12"/>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7" name="TextBox 6">
            <a:extLst>
              <a:ext uri="{FF2B5EF4-FFF2-40B4-BE49-F238E27FC236}">
                <a16:creationId xmlns:a16="http://schemas.microsoft.com/office/drawing/2014/main" id="{1E37D146-DAFF-4629-9C91-6DDEBE34A7E9}"/>
              </a:ext>
            </a:extLst>
          </p:cNvPr>
          <p:cNvSpPr txBox="1"/>
          <p:nvPr userDrawn="1"/>
        </p:nvSpPr>
        <p:spPr>
          <a:xfrm>
            <a:off x="778213" y="4835490"/>
            <a:ext cx="415047" cy="153888"/>
          </a:xfrm>
          <a:prstGeom prst="rect">
            <a:avLst/>
          </a:prstGeom>
          <a:noFill/>
        </p:spPr>
        <p:txBody>
          <a:bodyPr wrap="square" lIns="0" tIns="0" rIns="0" bIns="0" rtlCol="0" anchor="b" anchorCtr="0">
            <a:spAutoFit/>
          </a:bodyPr>
          <a:lstStyle/>
          <a:p>
            <a:fld id="{BFB441F5-AB9F-4FDC-AD6C-CB1DCDA421C0}" type="slidenum">
              <a:rPr lang="en-GB" sz="1000" smtClean="0">
                <a:solidFill>
                  <a:schemeClr val="tx1"/>
                </a:solidFill>
              </a:rPr>
              <a:t>‹Nº›</a:t>
            </a:fld>
            <a:endParaRPr lang="en-GB" sz="1000">
              <a:solidFill>
                <a:schemeClr val="tx1"/>
              </a:solidFill>
            </a:endParaRPr>
          </a:p>
        </p:txBody>
      </p:sp>
      <p:sp>
        <p:nvSpPr>
          <p:cNvPr id="4"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AC736037-FE01-4824-93A5-359B77D0939C}"/>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395721354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323852" y="1376362"/>
            <a:ext cx="8496299" cy="30012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083553" y="4677914"/>
            <a:ext cx="736599" cy="282924"/>
          </a:xfrm>
          <a:prstGeom prst="rect">
            <a:avLst/>
          </a:prstGeom>
          <a:noFill/>
          <a:ln w="9525">
            <a:noFill/>
            <a:miter lim="800000"/>
            <a:headEnd/>
            <a:tailEnd/>
          </a:ln>
        </p:spPr>
      </p:pic>
      <p:sp>
        <p:nvSpPr>
          <p:cNvPr id="13" name="Freeform 12"/>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4"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A736A9BE-5C42-4FB8-8EA1-55F75CF48C30}"/>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1056987180"/>
      </p:ext>
    </p:extLst>
  </p:cSld>
  <p:clrMap bg1="lt1" tx1="dk1" bg2="lt2" tx2="dk2" accent1="accent1" accent2="accent2" accent3="accent3" accent4="accent4" accent5="accent5" accent6="accent6" hlink="hlink" folHlink="folHlink"/>
  <p:sldLayoutIdLst>
    <p:sldLayoutId id="2147483797" r:id="rId1"/>
    <p:sldLayoutId id="21474838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bg1"/>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bg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bg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bg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bg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bg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p:cNvSpPr>
            <a:spLocks noGrp="1"/>
          </p:cNvSpPr>
          <p:nvPr>
            <p:ph type="body" idx="1"/>
          </p:nvPr>
        </p:nvSpPr>
        <p:spPr bwMode="gray">
          <a:xfrm>
            <a:off x="323852" y="1376362"/>
            <a:ext cx="8496299" cy="30012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083553" y="4677914"/>
            <a:ext cx="736599" cy="282924"/>
          </a:xfrm>
          <a:prstGeom prst="rect">
            <a:avLst/>
          </a:prstGeom>
          <a:noFill/>
          <a:ln w="9525">
            <a:noFill/>
            <a:miter lim="800000"/>
            <a:headEnd/>
            <a:tailEnd/>
          </a:ln>
        </p:spPr>
      </p:pic>
      <p:sp>
        <p:nvSpPr>
          <p:cNvPr id="13" name="Freeform 12"/>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7" name="TextBox 6">
            <a:extLst>
              <a:ext uri="{FF2B5EF4-FFF2-40B4-BE49-F238E27FC236}">
                <a16:creationId xmlns:a16="http://schemas.microsoft.com/office/drawing/2014/main" id="{C522BFA8-358A-4646-84B0-0E03E0FF6DBB}"/>
              </a:ext>
            </a:extLst>
          </p:cNvPr>
          <p:cNvSpPr txBox="1"/>
          <p:nvPr userDrawn="1"/>
        </p:nvSpPr>
        <p:spPr>
          <a:xfrm>
            <a:off x="778213" y="4835490"/>
            <a:ext cx="415047" cy="153888"/>
          </a:xfrm>
          <a:prstGeom prst="rect">
            <a:avLst/>
          </a:prstGeom>
          <a:noFill/>
        </p:spPr>
        <p:txBody>
          <a:bodyPr wrap="square" lIns="0" tIns="0" rIns="0" bIns="0" rtlCol="0" anchor="b" anchorCtr="0">
            <a:spAutoFit/>
          </a:bodyPr>
          <a:lstStyle/>
          <a:p>
            <a:fld id="{BFB441F5-AB9F-4FDC-AD6C-CB1DCDA421C0}" type="slidenum">
              <a:rPr lang="en-GB" sz="1000" smtClean="0">
                <a:solidFill>
                  <a:srgbClr val="FFFFFF"/>
                </a:solidFill>
              </a:rPr>
              <a:t>‹Nº›</a:t>
            </a:fld>
            <a:endParaRPr lang="en-GB" sz="1000">
              <a:solidFill>
                <a:srgbClr val="FFFFFF"/>
              </a:solidFill>
            </a:endParaRPr>
          </a:p>
        </p:txBody>
      </p:sp>
      <p:sp>
        <p:nvSpPr>
          <p:cNvPr id="4"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F8929BBE-799D-4873-9ACE-5992477A7A00}"/>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2881531672"/>
      </p:ext>
    </p:extLst>
  </p:cSld>
  <p:clrMap bg1="lt1" tx1="dk1" bg2="lt2" tx2="dk2" accent1="accent1" accent2="accent2" accent3="accent3" accent4="accent4" accent5="accent5" accent6="accent6" hlink="hlink" folHlink="folHlink"/>
  <p:sldLayoutIdLst>
    <p:sldLayoutId id="2147483798" r:id="rId1"/>
    <p:sldLayoutId id="214748379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bg1"/>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bg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bg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bg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bg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bg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1" name="Freeform 10"/>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10" name="Picture 9">
            <a:extLst>
              <a:ext uri="{FF2B5EF4-FFF2-40B4-BE49-F238E27FC236}">
                <a16:creationId xmlns:a16="http://schemas.microsoft.com/office/drawing/2014/main" id="{72F8FEEB-1E3B-4DE9-9B7F-C67BE4E8A456}"/>
              </a:ext>
            </a:extLst>
          </p:cNvPr>
          <p:cNvPicPr>
            <a:picLocks noChangeAspect="1" noChangeArrowheads="1"/>
          </p:cNvPicPr>
          <p:nvPr userDrawn="1"/>
        </p:nvPicPr>
        <p:blipFill>
          <a:blip r:embed="rId31"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2"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3EFB2F4E-DC95-4A13-96C0-1C2A65FDAB84}"/>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1387169339"/>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61" r:id="rId3"/>
    <p:sldLayoutId id="2147483783" r:id="rId4"/>
    <p:sldLayoutId id="2147483756" r:id="rId5"/>
    <p:sldLayoutId id="2147483757" r:id="rId6"/>
    <p:sldLayoutId id="2147483758" r:id="rId7"/>
    <p:sldLayoutId id="2147483759" r:id="rId8"/>
    <p:sldLayoutId id="2147483760" r:id="rId9"/>
    <p:sldLayoutId id="2147483755" r:id="rId10"/>
    <p:sldLayoutId id="2147483825" r:id="rId11"/>
    <p:sldLayoutId id="2147483854" r:id="rId12"/>
    <p:sldLayoutId id="2147483828" r:id="rId13"/>
    <p:sldLayoutId id="2147483858" r:id="rId14"/>
    <p:sldLayoutId id="2147483855" r:id="rId15"/>
    <p:sldLayoutId id="2147483829" r:id="rId16"/>
    <p:sldLayoutId id="2147483830" r:id="rId17"/>
    <p:sldLayoutId id="2147483859" r:id="rId18"/>
    <p:sldLayoutId id="2147483857" r:id="rId19"/>
    <p:sldLayoutId id="2147483853" r:id="rId20"/>
    <p:sldLayoutId id="2147483831" r:id="rId21"/>
    <p:sldLayoutId id="2147483832" r:id="rId22"/>
    <p:sldLayoutId id="2147483856" r:id="rId23"/>
    <p:sldLayoutId id="2147483850" r:id="rId24"/>
    <p:sldLayoutId id="2147483862" r:id="rId25"/>
    <p:sldLayoutId id="2147483863" r:id="rId26"/>
    <p:sldLayoutId id="2147483864" r:id="rId27"/>
    <p:sldLayoutId id="2147483865" r:id="rId28"/>
    <p:sldLayoutId id="214748386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4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5"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7" name="Freeform 6"/>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4940F80E-F097-4F31-BB48-AF272299539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2"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06890745-1733-4B08-8A6E-F3D9ABE8A19A}"/>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1772773026"/>
      </p:ext>
    </p:extLst>
  </p:cSld>
  <p:clrMap bg1="lt1" tx1="dk1" bg2="lt2" tx2="dk2" accent1="accent1" accent2="accent2" accent3="accent3" accent4="accent4" accent5="accent5" accent6="accent6" hlink="hlink" folHlink="folHlink"/>
  <p:sldLayoutIdLst>
    <p:sldLayoutId id="2147483784" r:id="rId1"/>
    <p:sldLayoutId id="2147483776" r:id="rId2"/>
    <p:sldLayoutId id="2147483777" r:id="rId3"/>
    <p:sldLayoutId id="2147483778" r:id="rId4"/>
    <p:sldLayoutId id="2147483779" r:id="rId5"/>
    <p:sldLayoutId id="2147483780" r:id="rId6"/>
    <p:sldLayoutId id="2147483781" r:id="rId7"/>
    <p:sldLayoutId id="2147483782" r:id="rId8"/>
    <p:sldLayoutId id="214748382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4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D87AA9B4-E170-43B6-B715-0158746BCDB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A2652E93-500A-46E8-BC3B-7D1F3D1D0ECB}"/>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294067746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3850" y="577850"/>
            <a:ext cx="8496298" cy="32008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7" name="Freeform 12"/>
          <p:cNvSpPr>
            <a:spLocks noChangeAspect="1"/>
          </p:cNvSpPr>
          <p:nvPr userDrawn="1"/>
        </p:nvSpPr>
        <p:spPr bwMode="gray">
          <a:xfrm>
            <a:off x="507611" y="46815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
        <p:nvSpPr>
          <p:cNvPr id="12" name="Freeform 11"/>
          <p:cNvSpPr>
            <a:spLocks noChangeAspect="1"/>
          </p:cNvSpPr>
          <p:nvPr userDrawn="1"/>
        </p:nvSpPr>
        <p:spPr bwMode="gray">
          <a:xfrm rot="10800000">
            <a:off x="5076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pic>
        <p:nvPicPr>
          <p:cNvPr id="8" name="Picture 9">
            <a:extLst>
              <a:ext uri="{FF2B5EF4-FFF2-40B4-BE49-F238E27FC236}">
                <a16:creationId xmlns:a16="http://schemas.microsoft.com/office/drawing/2014/main" id="{82D3CCE8-F136-4737-86CA-8D86F9C62AF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083552" y="4677914"/>
            <a:ext cx="736601" cy="282924"/>
          </a:xfrm>
          <a:prstGeom prst="rect">
            <a:avLst/>
          </a:prstGeom>
          <a:noFill/>
          <a:ln w="9525">
            <a:noFill/>
            <a:miter lim="800000"/>
            <a:headEnd/>
            <a:tailEnd/>
          </a:ln>
        </p:spPr>
      </p:pic>
      <p:sp>
        <p:nvSpPr>
          <p:cNvPr id="3" name="MSIPCMContentMarking" descr="{&quot;HashCode&quot;:-107552922,&quot;Placement&quot;:&quot;Footer&quot;,&quot;Top&quot;:387.034332,&quot;Left&quot;:318.201416,&quot;SlideWidth&quot;:720,&quot;SlideHeight&quot;:405}">
            <a:extLst>
              <a:ext uri="{FF2B5EF4-FFF2-40B4-BE49-F238E27FC236}">
                <a16:creationId xmlns:a16="http://schemas.microsoft.com/office/drawing/2014/main" id="{DF726AE2-46E9-4BB6-A718-B8ED955496D6}"/>
              </a:ext>
            </a:extLst>
          </p:cNvPr>
          <p:cNvSpPr txBox="1"/>
          <p:nvPr userDrawn="1"/>
        </p:nvSpPr>
        <p:spPr>
          <a:xfrm>
            <a:off x="4041158" y="4915336"/>
            <a:ext cx="1061683" cy="228163"/>
          </a:xfrm>
          <a:prstGeom prst="rect">
            <a:avLst/>
          </a:prstGeom>
          <a:noFill/>
        </p:spPr>
        <p:txBody>
          <a:bodyPr vert="horz" wrap="square" lIns="0" tIns="0" rIns="0" bIns="0" rtlCol="0" anchor="ctr" anchorCtr="1">
            <a:spAutoFit/>
          </a:bodyPr>
          <a:lstStyle/>
          <a:p>
            <a:pPr algn="ctr">
              <a:spcBef>
                <a:spcPts val="0"/>
              </a:spcBef>
              <a:spcAft>
                <a:spcPts val="0"/>
              </a:spcAft>
            </a:pPr>
            <a:r>
              <a:rPr lang="es-419" sz="800">
                <a:solidFill>
                  <a:srgbClr val="000000"/>
                </a:solidFill>
                <a:latin typeface="Calibri" panose="020F0502020204030204" pitchFamily="34" charset="0"/>
              </a:rPr>
              <a:t>Documento Público</a:t>
            </a:r>
          </a:p>
        </p:txBody>
      </p:sp>
    </p:spTree>
    <p:extLst>
      <p:ext uri="{BB962C8B-B14F-4D97-AF65-F5344CB8AC3E}">
        <p14:creationId xmlns:p14="http://schemas.microsoft.com/office/powerpoint/2010/main" val="1988392819"/>
      </p:ext>
    </p:extLst>
  </p:cSld>
  <p:clrMap bg1="lt1" tx1="dk1" bg2="lt2" tx2="dk2" accent1="accent1" accent2="accent2" accent3="accent3" accent4="accent4" accent5="accent5" accent6="accent6" hlink="hlink" folHlink="folHlink"/>
  <p:sldLayoutIdLst>
    <p:sldLayoutId id="2147483733" r:id="rId1"/>
    <p:sldLayoutId id="214748373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12" rtl="0" eaLnBrk="1" latinLnBrk="0" hangingPunct="1">
        <a:lnSpc>
          <a:spcPct val="80000"/>
        </a:lnSpc>
        <a:spcBef>
          <a:spcPct val="0"/>
        </a:spcBef>
        <a:buNone/>
        <a:defRPr sz="2600" b="1" kern="1200" cap="all" baseline="0">
          <a:solidFill>
            <a:schemeClr val="tx2"/>
          </a:solidFill>
          <a:latin typeface="+mj-lt"/>
          <a:ea typeface="+mj-ea"/>
          <a:cs typeface="+mj-cs"/>
        </a:defRPr>
      </a:lvl1pPr>
    </p:titleStyle>
    <p:body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8" algn="l" defTabSz="914112" rtl="0" eaLnBrk="1" latinLnBrk="0" hangingPunct="1">
        <a:defRPr sz="1800" kern="1200">
          <a:solidFill>
            <a:schemeClr val="tx1"/>
          </a:solidFill>
          <a:latin typeface="+mn-lt"/>
          <a:ea typeface="+mn-ea"/>
          <a:cs typeface="+mn-cs"/>
        </a:defRPr>
      </a:lvl4pPr>
      <a:lvl5pPr marL="1828223" algn="l" defTabSz="914112" rtl="0" eaLnBrk="1" latinLnBrk="0" hangingPunct="1">
        <a:defRPr sz="1800" kern="1200">
          <a:solidFill>
            <a:schemeClr val="tx1"/>
          </a:solidFill>
          <a:latin typeface="+mn-lt"/>
          <a:ea typeface="+mn-ea"/>
          <a:cs typeface="+mn-cs"/>
        </a:defRPr>
      </a:lvl5pPr>
      <a:lvl6pPr marL="2285279" algn="l" defTabSz="914112" rtl="0" eaLnBrk="1" latinLnBrk="0" hangingPunct="1">
        <a:defRPr sz="1800" kern="1200">
          <a:solidFill>
            <a:schemeClr val="tx1"/>
          </a:solidFill>
          <a:latin typeface="+mn-lt"/>
          <a:ea typeface="+mn-ea"/>
          <a:cs typeface="+mn-cs"/>
        </a:defRPr>
      </a:lvl6pPr>
      <a:lvl7pPr marL="2742335" algn="l" defTabSz="914112" rtl="0" eaLnBrk="1" latinLnBrk="0" hangingPunct="1">
        <a:defRPr sz="1800" kern="1200">
          <a:solidFill>
            <a:schemeClr val="tx1"/>
          </a:solidFill>
          <a:latin typeface="+mn-lt"/>
          <a:ea typeface="+mn-ea"/>
          <a:cs typeface="+mn-cs"/>
        </a:defRPr>
      </a:lvl7pPr>
      <a:lvl8pPr marL="3199391" algn="l" defTabSz="914112" rtl="0" eaLnBrk="1" latinLnBrk="0" hangingPunct="1">
        <a:defRPr sz="1800" kern="1200">
          <a:solidFill>
            <a:schemeClr val="tx1"/>
          </a:solidFill>
          <a:latin typeface="+mn-lt"/>
          <a:ea typeface="+mn-ea"/>
          <a:cs typeface="+mn-cs"/>
        </a:defRPr>
      </a:lvl8pPr>
      <a:lvl9pPr marL="3656447" algn="l" defTabSz="9141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2.xml"/><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diagramData" Target="../diagrams/data2.xml"/><Relationship Id="rId1" Type="http://schemas.openxmlformats.org/officeDocument/2006/relationships/slideLayout" Target="../slideLayouts/slideLayout116.xml"/><Relationship Id="rId6" Type="http://schemas.microsoft.com/office/2007/relationships/diagramDrawing" Target="../diagrams/drawing2.xml"/><Relationship Id="rId11" Type="http://schemas.openxmlformats.org/officeDocument/2006/relationships/image" Target="../media/image96.png"/><Relationship Id="rId5" Type="http://schemas.openxmlformats.org/officeDocument/2006/relationships/diagramColors" Target="../diagrams/colors2.xml"/><Relationship Id="rId10" Type="http://schemas.openxmlformats.org/officeDocument/2006/relationships/image" Target="../media/image95.png"/><Relationship Id="rId4" Type="http://schemas.openxmlformats.org/officeDocument/2006/relationships/diagramQuickStyle" Target="../diagrams/quickStyle2.xml"/><Relationship Id="rId9" Type="http://schemas.openxmlformats.org/officeDocument/2006/relationships/image" Target="../media/image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8.png"/><Relationship Id="rId1" Type="http://schemas.openxmlformats.org/officeDocument/2006/relationships/slideLayout" Target="../slideLayouts/slideLayout4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0.sv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109.png"/><Relationship Id="rId2" Type="http://schemas.openxmlformats.org/officeDocument/2006/relationships/image" Target="../media/image101.png"/><Relationship Id="rId1" Type="http://schemas.openxmlformats.org/officeDocument/2006/relationships/slideLayout" Target="../slideLayouts/slideLayout46.xml"/><Relationship Id="rId6" Type="http://schemas.openxmlformats.org/officeDocument/2006/relationships/image" Target="../media/image105.png"/><Relationship Id="rId11" Type="http://schemas.openxmlformats.org/officeDocument/2006/relationships/image" Target="../media/image108.svg"/><Relationship Id="rId5" Type="http://schemas.openxmlformats.org/officeDocument/2006/relationships/image" Target="../media/image104.sv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1.jpeg"/><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11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4.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98.png"/><Relationship Id="rId1" Type="http://schemas.openxmlformats.org/officeDocument/2006/relationships/slideLayout" Target="../slideLayouts/slideLayout46.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4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46.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46.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png"/><Relationship Id="rId9" Type="http://schemas.openxmlformats.org/officeDocument/2006/relationships/image" Target="../media/image1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46.xml"/><Relationship Id="rId5" Type="http://schemas.openxmlformats.org/officeDocument/2006/relationships/image" Target="../media/image138.sv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7.png"/><Relationship Id="rId7" Type="http://schemas.openxmlformats.org/officeDocument/2006/relationships/image" Target="../media/image143.svg"/><Relationship Id="rId2" Type="http://schemas.openxmlformats.org/officeDocument/2006/relationships/image" Target="../media/image126.png"/><Relationship Id="rId1" Type="http://schemas.openxmlformats.org/officeDocument/2006/relationships/slideLayout" Target="../slideLayouts/slideLayout68.xml"/><Relationship Id="rId6" Type="http://schemas.openxmlformats.org/officeDocument/2006/relationships/image" Target="../media/image142.png"/><Relationship Id="rId11" Type="http://schemas.openxmlformats.org/officeDocument/2006/relationships/image" Target="../media/image147.svg"/><Relationship Id="rId5" Type="http://schemas.openxmlformats.org/officeDocument/2006/relationships/image" Target="../media/image141.sv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svg"/><Relationship Id="rId7" Type="http://schemas.openxmlformats.org/officeDocument/2006/relationships/image" Target="../media/image153.svg"/><Relationship Id="rId2" Type="http://schemas.openxmlformats.org/officeDocument/2006/relationships/image" Target="../media/image148.png"/><Relationship Id="rId1" Type="http://schemas.openxmlformats.org/officeDocument/2006/relationships/slideLayout" Target="../slideLayouts/slideLayout68.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55.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1.xml"/><Relationship Id="rId5" Type="http://schemas.openxmlformats.org/officeDocument/2006/relationships/image" Target="../media/image160.svg"/><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4" Type="http://schemas.openxmlformats.org/officeDocument/2006/relationships/image" Target="../media/image164.png"/></Relationships>
</file>

<file path=ppt/slides/_rels/slide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46.xml"/><Relationship Id="rId6" Type="http://schemas.openxmlformats.org/officeDocument/2006/relationships/diagramColors" Target="../diagrams/colors1.xml"/><Relationship Id="rId11" Type="http://schemas.openxmlformats.org/officeDocument/2006/relationships/image" Target="../media/image89.svg"/><Relationship Id="rId5" Type="http://schemas.openxmlformats.org/officeDocument/2006/relationships/diagramQuickStyle" Target="../diagrams/quickStyle1.xml"/><Relationship Id="rId10" Type="http://schemas.openxmlformats.org/officeDocument/2006/relationships/image" Target="../media/image88.png"/><Relationship Id="rId4" Type="http://schemas.openxmlformats.org/officeDocument/2006/relationships/diagramLayout" Target="../diagrams/layout1.xml"/><Relationship Id="rId9" Type="http://schemas.openxmlformats.org/officeDocument/2006/relationships/image" Target="../media/image8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BABD60C-DF0B-45F8-B046-BF8E14BC2DC1}"/>
              </a:ext>
            </a:extLst>
          </p:cNvPr>
          <p:cNvSpPr>
            <a:spLocks noGrp="1"/>
          </p:cNvSpPr>
          <p:nvPr>
            <p:ph type="subTitle" idx="1"/>
          </p:nvPr>
        </p:nvSpPr>
        <p:spPr>
          <a:xfrm>
            <a:off x="323850" y="2576408"/>
            <a:ext cx="3817076" cy="276999"/>
          </a:xfrm>
        </p:spPr>
        <p:txBody>
          <a:bodyPr/>
          <a:lstStyle/>
          <a:p>
            <a:r>
              <a:rPr lang="en-GB" err="1"/>
              <a:t>Diciembre</a:t>
            </a:r>
            <a:r>
              <a:rPr lang="en-GB"/>
              <a:t> 2021</a:t>
            </a:r>
          </a:p>
        </p:txBody>
      </p:sp>
      <p:sp>
        <p:nvSpPr>
          <p:cNvPr id="2" name="Title 1"/>
          <p:cNvSpPr>
            <a:spLocks noGrp="1"/>
          </p:cNvSpPr>
          <p:nvPr>
            <p:ph type="ctrTitle"/>
          </p:nvPr>
        </p:nvSpPr>
        <p:spPr>
          <a:xfrm>
            <a:off x="323851" y="1706313"/>
            <a:ext cx="6019439" cy="1034129"/>
          </a:xfrm>
        </p:spPr>
        <p:txBody>
          <a:bodyPr/>
          <a:lstStyle/>
          <a:p>
            <a:r>
              <a:rPr lang="es-CO"/>
              <a:t>ASPECTOS CLAVE PARA un CIERRE de año FISCAL exitoso </a:t>
            </a:r>
          </a:p>
        </p:txBody>
      </p:sp>
      <p:sp>
        <p:nvSpPr>
          <p:cNvPr id="4" name="Text Placeholder 3">
            <a:extLst>
              <a:ext uri="{FF2B5EF4-FFF2-40B4-BE49-F238E27FC236}">
                <a16:creationId xmlns:a16="http://schemas.microsoft.com/office/drawing/2014/main" id="{1537F13F-4056-4C71-BC7E-778A03F20820}"/>
              </a:ext>
            </a:extLst>
          </p:cNvPr>
          <p:cNvSpPr>
            <a:spLocks noGrp="1"/>
          </p:cNvSpPr>
          <p:nvPr>
            <p:ph type="body" sz="quarter" idx="11"/>
          </p:nvPr>
        </p:nvSpPr>
        <p:spPr>
          <a:xfrm>
            <a:off x="1871799" y="4622742"/>
            <a:ext cx="3958398" cy="215444"/>
          </a:xfrm>
        </p:spPr>
        <p:txBody>
          <a:bodyPr/>
          <a:lstStyle/>
          <a:p>
            <a:r>
              <a:rPr lang="nl-NL">
                <a:solidFill>
                  <a:schemeClr val="bg1"/>
                </a:solidFill>
              </a:rPr>
              <a:t>BDO EN COLOMBIA </a:t>
            </a:r>
          </a:p>
        </p:txBody>
      </p:sp>
    </p:spTree>
    <p:extLst>
      <p:ext uri="{BB962C8B-B14F-4D97-AF65-F5344CB8AC3E}">
        <p14:creationId xmlns:p14="http://schemas.microsoft.com/office/powerpoint/2010/main" val="242853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AC92-F677-41E1-B811-94CF551FFCD1}"/>
              </a:ext>
            </a:extLst>
          </p:cNvPr>
          <p:cNvSpPr>
            <a:spLocks noGrp="1"/>
          </p:cNvSpPr>
          <p:nvPr>
            <p:ph type="title"/>
          </p:nvPr>
        </p:nvSpPr>
        <p:spPr>
          <a:xfrm>
            <a:off x="344224" y="510209"/>
            <a:ext cx="8512172" cy="320088"/>
          </a:xfrm>
        </p:spPr>
        <p:txBody>
          <a:bodyPr/>
          <a:lstStyle/>
          <a:p>
            <a:r>
              <a:rPr lang="nl-NL" sz="2000"/>
              <a:t>BENEFICIO DE AUDITORÍA</a:t>
            </a:r>
          </a:p>
        </p:txBody>
      </p:sp>
      <p:graphicFrame>
        <p:nvGraphicFramePr>
          <p:cNvPr id="16" name="Diagrama 15">
            <a:extLst>
              <a:ext uri="{FF2B5EF4-FFF2-40B4-BE49-F238E27FC236}">
                <a16:creationId xmlns:a16="http://schemas.microsoft.com/office/drawing/2014/main" id="{1EAA52FA-F931-40E3-B0A8-F18EA345459C}"/>
              </a:ext>
            </a:extLst>
          </p:cNvPr>
          <p:cNvGraphicFramePr/>
          <p:nvPr>
            <p:extLst>
              <p:ext uri="{D42A27DB-BD31-4B8C-83A1-F6EECF244321}">
                <p14:modId xmlns:p14="http://schemas.microsoft.com/office/powerpoint/2010/main" val="672144063"/>
              </p:ext>
            </p:extLst>
          </p:nvPr>
        </p:nvGraphicFramePr>
        <p:xfrm>
          <a:off x="663864" y="988867"/>
          <a:ext cx="8192532" cy="3514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Marcador de texto 3">
            <a:extLst>
              <a:ext uri="{FF2B5EF4-FFF2-40B4-BE49-F238E27FC236}">
                <a16:creationId xmlns:a16="http://schemas.microsoft.com/office/drawing/2014/main" id="{D02261D3-A299-406B-8177-435D35C53A70}"/>
              </a:ext>
            </a:extLst>
          </p:cNvPr>
          <p:cNvSpPr txBox="1">
            <a:spLocks/>
          </p:cNvSpPr>
          <p:nvPr/>
        </p:nvSpPr>
        <p:spPr>
          <a:xfrm>
            <a:off x="2142067" y="3841875"/>
            <a:ext cx="5824500" cy="4507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s-CO" sz="1800" b="1" i="0" u="none" strike="noStrike" kern="1200" cap="none" spc="0" normalizeH="0" baseline="0" noProof="0">
                <a:ln>
                  <a:noFill/>
                </a:ln>
                <a:solidFill>
                  <a:schemeClr val="bg1"/>
                </a:solidFill>
                <a:effectLst/>
                <a:uLnTx/>
                <a:uFillTx/>
                <a:latin typeface="Trebuchet MS"/>
                <a:ea typeface="+mn-ea"/>
                <a:cs typeface="+mn-cs"/>
              </a:rPr>
              <a:t>Artículo 689-3 del E.T. (Ley 2010 /Ley 2155)</a:t>
            </a:r>
          </a:p>
        </p:txBody>
      </p:sp>
      <p:pic>
        <p:nvPicPr>
          <p:cNvPr id="23" name="Imagen 22">
            <a:extLst>
              <a:ext uri="{FF2B5EF4-FFF2-40B4-BE49-F238E27FC236}">
                <a16:creationId xmlns:a16="http://schemas.microsoft.com/office/drawing/2014/main" id="{B5800A3D-11B8-443F-BFEF-9FA878605E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9980" y="1528198"/>
            <a:ext cx="600543" cy="600543"/>
          </a:xfrm>
          <a:prstGeom prst="rect">
            <a:avLst/>
          </a:prstGeom>
        </p:spPr>
      </p:pic>
      <p:pic>
        <p:nvPicPr>
          <p:cNvPr id="24" name="Imagen 23">
            <a:extLst>
              <a:ext uri="{FF2B5EF4-FFF2-40B4-BE49-F238E27FC236}">
                <a16:creationId xmlns:a16="http://schemas.microsoft.com/office/drawing/2014/main" id="{A4F3797F-A46C-4A31-AB42-B4CE600858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2410" y="1433068"/>
            <a:ext cx="648108" cy="648108"/>
          </a:xfrm>
          <a:prstGeom prst="rect">
            <a:avLst/>
          </a:prstGeom>
          <a:ln>
            <a:noFill/>
          </a:ln>
        </p:spPr>
      </p:pic>
      <p:pic>
        <p:nvPicPr>
          <p:cNvPr id="25" name="Imagen 24">
            <a:extLst>
              <a:ext uri="{FF2B5EF4-FFF2-40B4-BE49-F238E27FC236}">
                <a16:creationId xmlns:a16="http://schemas.microsoft.com/office/drawing/2014/main" id="{82379663-4661-454B-80D6-37D736AB65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0827" y="1433176"/>
            <a:ext cx="648000" cy="648000"/>
          </a:xfrm>
          <a:prstGeom prst="rect">
            <a:avLst/>
          </a:prstGeom>
        </p:spPr>
      </p:pic>
      <p:pic>
        <p:nvPicPr>
          <p:cNvPr id="26" name="Picture 12" descr="Curso de inducción a los gerentes públicos de la administración ...">
            <a:extLst>
              <a:ext uri="{FF2B5EF4-FFF2-40B4-BE49-F238E27FC236}">
                <a16:creationId xmlns:a16="http://schemas.microsoft.com/office/drawing/2014/main" id="{0476983A-1B53-4746-826F-037EAD11517B}"/>
              </a:ext>
            </a:extLst>
          </p:cNvPr>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011627" y="1347433"/>
            <a:ext cx="747313" cy="831517"/>
          </a:xfrm>
          <a:prstGeom prst="rect">
            <a:avLst/>
          </a:prstGeom>
          <a:noFill/>
          <a:extLst>
            <a:ext uri="{909E8E84-426E-40DD-AFC4-6F175D3DCCD1}">
              <a14:hiddenFill xmlns:a14="http://schemas.microsoft.com/office/drawing/2010/main">
                <a:solidFill>
                  <a:srgbClr val="FFFFFF"/>
                </a:solidFill>
              </a14:hiddenFill>
            </a:ext>
          </a:extLst>
        </p:spPr>
      </p:pic>
      <p:pic>
        <p:nvPicPr>
          <p:cNvPr id="4" name="Gráfico 3" descr="Reloj con relleno sólido">
            <a:extLst>
              <a:ext uri="{FF2B5EF4-FFF2-40B4-BE49-F238E27FC236}">
                <a16:creationId xmlns:a16="http://schemas.microsoft.com/office/drawing/2014/main" id="{675BD22A-1EE8-4AD9-9C10-537A6EDCE2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2930" y="1347433"/>
            <a:ext cx="914400" cy="914400"/>
          </a:xfrm>
          <a:prstGeom prst="rect">
            <a:avLst/>
          </a:prstGeom>
        </p:spPr>
      </p:pic>
    </p:spTree>
    <p:extLst>
      <p:ext uri="{BB962C8B-B14F-4D97-AF65-F5344CB8AC3E}">
        <p14:creationId xmlns:p14="http://schemas.microsoft.com/office/powerpoint/2010/main" val="26197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E5462C1-2743-41B7-86EB-065A74DDB685}"/>
              </a:ext>
            </a:extLst>
          </p:cNvPr>
          <p:cNvSpPr>
            <a:spLocks noGrp="1"/>
          </p:cNvSpPr>
          <p:nvPr>
            <p:ph type="ctrTitle"/>
          </p:nvPr>
        </p:nvSpPr>
        <p:spPr>
          <a:xfrm>
            <a:off x="323851" y="1247775"/>
            <a:ext cx="8098790" cy="689420"/>
          </a:xfrm>
        </p:spPr>
        <p:txBody>
          <a:bodyPr/>
          <a:lstStyle/>
          <a:p>
            <a:r>
              <a:rPr lang="es-CO" err="1"/>
              <a:t>PÉrdidas</a:t>
            </a:r>
            <a:r>
              <a:rPr lang="es-CO"/>
              <a:t> fiscales e impuesto </a:t>
            </a:r>
            <a:br>
              <a:rPr lang="en-US"/>
            </a:br>
            <a:r>
              <a:rPr lang="es-CO"/>
              <a:t>diferido en épocas de </a:t>
            </a:r>
            <a:r>
              <a:rPr lang="es-CO" err="1"/>
              <a:t>covid</a:t>
            </a:r>
            <a:endParaRPr lang="es-CO"/>
          </a:p>
        </p:txBody>
      </p:sp>
    </p:spTree>
    <p:extLst>
      <p:ext uri="{BB962C8B-B14F-4D97-AF65-F5344CB8AC3E}">
        <p14:creationId xmlns:p14="http://schemas.microsoft.com/office/powerpoint/2010/main" val="226730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512C6FC-70F4-4321-A42C-48F5458F1760}"/>
              </a:ext>
            </a:extLst>
          </p:cNvPr>
          <p:cNvSpPr>
            <a:spLocks noGrp="1" noRot="1" noMove="1" noResize="1" noEditPoints="1" noAdjustHandles="1" noChangeArrowheads="1" noChangeShapeType="1"/>
          </p:cNvSpPr>
          <p:nvPr/>
        </p:nvSpPr>
        <p:spPr>
          <a:xfrm>
            <a:off x="371515" y="1153390"/>
            <a:ext cx="8352612" cy="3352107"/>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itle 1">
            <a:extLst>
              <a:ext uri="{FF2B5EF4-FFF2-40B4-BE49-F238E27FC236}">
                <a16:creationId xmlns:a16="http://schemas.microsoft.com/office/drawing/2014/main" id="{2BBFAC92-F677-41E1-B811-94CF551FFCD1}"/>
              </a:ext>
            </a:extLst>
          </p:cNvPr>
          <p:cNvSpPr>
            <a:spLocks noGrp="1"/>
          </p:cNvSpPr>
          <p:nvPr>
            <p:ph type="title"/>
          </p:nvPr>
        </p:nvSpPr>
        <p:spPr>
          <a:xfrm>
            <a:off x="211955" y="566682"/>
            <a:ext cx="8512172" cy="320088"/>
          </a:xfrm>
        </p:spPr>
        <p:txBody>
          <a:bodyPr/>
          <a:lstStyle/>
          <a:p>
            <a:r>
              <a:rPr lang="es-CO" sz="2000"/>
              <a:t>Pérdidas fiscales e impuesto diferido</a:t>
            </a:r>
            <a:endParaRPr lang="nl-NL" sz="2000"/>
          </a:p>
        </p:txBody>
      </p:sp>
      <p:grpSp>
        <p:nvGrpSpPr>
          <p:cNvPr id="45" name="Grupo 44">
            <a:extLst>
              <a:ext uri="{FF2B5EF4-FFF2-40B4-BE49-F238E27FC236}">
                <a16:creationId xmlns:a16="http://schemas.microsoft.com/office/drawing/2014/main" id="{14D29B6C-07CF-4F78-8B85-A320F59C20D2}"/>
              </a:ext>
            </a:extLst>
          </p:cNvPr>
          <p:cNvGrpSpPr/>
          <p:nvPr/>
        </p:nvGrpSpPr>
        <p:grpSpPr>
          <a:xfrm>
            <a:off x="706535" y="1875436"/>
            <a:ext cx="3420533" cy="2366682"/>
            <a:chOff x="6876499" y="514765"/>
            <a:chExt cx="1742740" cy="2278690"/>
          </a:xfrm>
        </p:grpSpPr>
        <p:sp>
          <p:nvSpPr>
            <p:cNvPr id="46" name="Rectángulo: esquinas redondeadas 45">
              <a:extLst>
                <a:ext uri="{FF2B5EF4-FFF2-40B4-BE49-F238E27FC236}">
                  <a16:creationId xmlns:a16="http://schemas.microsoft.com/office/drawing/2014/main" id="{ADDDC038-5763-4DD7-B641-B535A8FBF924}"/>
                </a:ext>
              </a:extLst>
            </p:cNvPr>
            <p:cNvSpPr/>
            <p:nvPr/>
          </p:nvSpPr>
          <p:spPr>
            <a:xfrm>
              <a:off x="6876499" y="514765"/>
              <a:ext cx="1742740" cy="2278690"/>
            </a:xfrm>
            <a:prstGeom prst="roundRect">
              <a:avLst>
                <a:gd name="adj" fmla="val 10000"/>
              </a:avLst>
            </a:prstGeom>
            <a:ln>
              <a:solidFill>
                <a:schemeClr val="accent5"/>
              </a:solidFill>
            </a:ln>
          </p:spPr>
          <p:style>
            <a:lnRef idx="2">
              <a:schemeClr val="accent2">
                <a:hueOff val="18840694"/>
                <a:satOff val="27827"/>
                <a:lumOff val="-2509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ectángulo: esquinas redondeadas 4">
              <a:extLst>
                <a:ext uri="{FF2B5EF4-FFF2-40B4-BE49-F238E27FC236}">
                  <a16:creationId xmlns:a16="http://schemas.microsoft.com/office/drawing/2014/main" id="{B46D5D26-8256-4778-BAF8-CC556822889E}"/>
                </a:ext>
              </a:extLst>
            </p:cNvPr>
            <p:cNvSpPr txBox="1"/>
            <p:nvPr/>
          </p:nvSpPr>
          <p:spPr>
            <a:xfrm>
              <a:off x="6876499" y="702157"/>
              <a:ext cx="1712299" cy="168831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114300" lvl="1" indent="-114300" defTabSz="533400">
                <a:lnSpc>
                  <a:spcPct val="90000"/>
                </a:lnSpc>
                <a:spcBef>
                  <a:spcPct val="0"/>
                </a:spcBef>
                <a:spcAft>
                  <a:spcPct val="15000"/>
                </a:spcAft>
                <a:buFontTx/>
                <a:buChar char="•"/>
              </a:pPr>
              <a:endParaRPr lang="es-ES_tradnl" sz="1400">
                <a:latin typeface="Trebuchet MS" panose="020B0603020202020204" pitchFamily="34" charset="0"/>
              </a:endParaRPr>
            </a:p>
            <a:p>
              <a:pPr marL="0" lvl="1" defTabSz="533400">
                <a:lnSpc>
                  <a:spcPct val="90000"/>
                </a:lnSpc>
                <a:spcBef>
                  <a:spcPct val="0"/>
                </a:spcBef>
                <a:spcAft>
                  <a:spcPct val="15000"/>
                </a:spcAft>
              </a:pPr>
              <a:r>
                <a:rPr lang="es-ES_tradnl" sz="1200">
                  <a:latin typeface="Trebuchet MS" panose="020B0603020202020204" pitchFamily="34" charset="0"/>
                </a:rPr>
                <a:t>Pérdidas fiscales proyecciones EE.FF.: </a:t>
              </a:r>
            </a:p>
            <a:p>
              <a:pPr marL="0" lvl="1" defTabSz="533400">
                <a:lnSpc>
                  <a:spcPct val="90000"/>
                </a:lnSpc>
                <a:spcBef>
                  <a:spcPct val="0"/>
                </a:spcBef>
                <a:spcAft>
                  <a:spcPct val="15000"/>
                </a:spcAft>
              </a:pPr>
              <a:endParaRPr lang="es-ES_tradnl" sz="1400">
                <a:latin typeface="Trebuchet MS" panose="020B0603020202020204" pitchFamily="34" charset="0"/>
              </a:endParaRPr>
            </a:p>
            <a:p>
              <a:pPr marL="285750" lvl="1" indent="-285750" defTabSz="533400">
                <a:lnSpc>
                  <a:spcPct val="90000"/>
                </a:lnSpc>
                <a:spcBef>
                  <a:spcPct val="0"/>
                </a:spcBef>
                <a:spcAft>
                  <a:spcPct val="15000"/>
                </a:spcAft>
                <a:buBlip>
                  <a:blip r:embed="rId2"/>
                </a:buBlip>
              </a:pPr>
              <a:r>
                <a:rPr kumimoji="0" lang="es-CO" sz="1000" b="0" i="0" u="none" strike="noStrike" kern="1200" cap="none" spc="0" normalizeH="0" baseline="0" noProof="0">
                  <a:ln>
                    <a:noFill/>
                  </a:ln>
                  <a:solidFill>
                    <a:srgbClr val="404040">
                      <a:hueOff val="0"/>
                      <a:satOff val="0"/>
                      <a:lumOff val="0"/>
                      <a:alphaOff val="0"/>
                    </a:srgbClr>
                  </a:solidFill>
                  <a:effectLst/>
                  <a:uLnTx/>
                  <a:uFillTx/>
                  <a:latin typeface="Trebuchet MS"/>
                  <a:ea typeface="+mn-ea"/>
                  <a:cs typeface="+mn-cs"/>
                </a:rPr>
                <a:t>Es probable que se generen rentas líquidas suficientes a futuro se revierta el impuesto diferido activo.</a:t>
              </a:r>
            </a:p>
            <a:p>
              <a:pPr marL="285750" lvl="1" indent="-285750" defTabSz="533400">
                <a:lnSpc>
                  <a:spcPct val="90000"/>
                </a:lnSpc>
                <a:spcBef>
                  <a:spcPct val="0"/>
                </a:spcBef>
                <a:spcAft>
                  <a:spcPct val="15000"/>
                </a:spcAft>
                <a:buBlip>
                  <a:blip r:embed="rId2"/>
                </a:buBlip>
              </a:pPr>
              <a:r>
                <a:rPr kumimoji="0" lang="es-CO" sz="1000" b="0" i="0" u="none" strike="noStrike" kern="1200" cap="none" spc="0" normalizeH="0" baseline="0" noProof="0">
                  <a:ln>
                    <a:noFill/>
                  </a:ln>
                  <a:solidFill>
                    <a:srgbClr val="404040">
                      <a:hueOff val="0"/>
                      <a:satOff val="0"/>
                      <a:lumOff val="0"/>
                      <a:alphaOff val="0"/>
                    </a:srgbClr>
                  </a:solidFill>
                  <a:effectLst/>
                  <a:uLnTx/>
                  <a:uFillTx/>
                  <a:latin typeface="Trebuchet MS"/>
                  <a:ea typeface="+mn-ea"/>
                  <a:cs typeface="+mn-cs"/>
                </a:rPr>
                <a:t>Es probable la recuperación del impuesto diferido activo.</a:t>
              </a:r>
            </a:p>
            <a:p>
              <a:pPr marL="114300" lvl="1" indent="-114300" defTabSz="533400">
                <a:lnSpc>
                  <a:spcPct val="90000"/>
                </a:lnSpc>
                <a:spcBef>
                  <a:spcPct val="0"/>
                </a:spcBef>
                <a:spcAft>
                  <a:spcPct val="15000"/>
                </a:spcAft>
                <a:buFontTx/>
                <a:buChar char="•"/>
              </a:pPr>
              <a:endParaRPr kumimoji="0" lang="es-CO" sz="1400" b="0" i="0" u="none" strike="noStrike" kern="1200" cap="none" spc="0" normalizeH="0" baseline="0" noProof="0">
                <a:ln>
                  <a:noFill/>
                </a:ln>
                <a:solidFill>
                  <a:srgbClr val="404040">
                    <a:hueOff val="0"/>
                    <a:satOff val="0"/>
                    <a:lumOff val="0"/>
                    <a:alphaOff val="0"/>
                  </a:srgbClr>
                </a:solidFill>
                <a:effectLst/>
                <a:uLnTx/>
                <a:uFillTx/>
                <a:latin typeface="Trebuchet MS"/>
                <a:ea typeface="+mn-ea"/>
                <a:cs typeface="+mn-cs"/>
              </a:endParaRPr>
            </a:p>
          </p:txBody>
        </p:sp>
      </p:grpSp>
      <p:sp>
        <p:nvSpPr>
          <p:cNvPr id="49" name="Rectángulo: esquinas redondeadas 48">
            <a:extLst>
              <a:ext uri="{FF2B5EF4-FFF2-40B4-BE49-F238E27FC236}">
                <a16:creationId xmlns:a16="http://schemas.microsoft.com/office/drawing/2014/main" id="{39476494-4724-430C-A156-26C2CAB581B4}"/>
              </a:ext>
            </a:extLst>
          </p:cNvPr>
          <p:cNvSpPr/>
          <p:nvPr/>
        </p:nvSpPr>
        <p:spPr>
          <a:xfrm>
            <a:off x="573480" y="1777272"/>
            <a:ext cx="1513016" cy="503951"/>
          </a:xfrm>
          <a:prstGeom prst="roundRect">
            <a:avLst>
              <a:gd name="adj" fmla="val 10000"/>
            </a:avLst>
          </a:prstGeom>
          <a:solidFill>
            <a:schemeClr val="tx1"/>
          </a:solidFill>
        </p:spPr>
        <p:style>
          <a:lnRef idx="2">
            <a:schemeClr val="lt1">
              <a:hueOff val="0"/>
              <a:satOff val="0"/>
              <a:lumOff val="0"/>
              <a:alphaOff val="0"/>
            </a:schemeClr>
          </a:lnRef>
          <a:fillRef idx="1">
            <a:schemeClr val="accent2">
              <a:hueOff val="18840694"/>
              <a:satOff val="27827"/>
              <a:lumOff val="-25099"/>
              <a:alphaOff val="0"/>
            </a:schemeClr>
          </a:fillRef>
          <a:effectRef idx="0">
            <a:schemeClr val="accent2">
              <a:hueOff val="18840694"/>
              <a:satOff val="27827"/>
              <a:lumOff val="-25099"/>
              <a:alphaOff val="0"/>
            </a:schemeClr>
          </a:effectRef>
          <a:fontRef idx="minor">
            <a:schemeClr val="lt1"/>
          </a:fontRef>
        </p:style>
      </p:sp>
      <p:sp>
        <p:nvSpPr>
          <p:cNvPr id="50" name="Rectángulo: esquinas redondeadas 6">
            <a:extLst>
              <a:ext uri="{FF2B5EF4-FFF2-40B4-BE49-F238E27FC236}">
                <a16:creationId xmlns:a16="http://schemas.microsoft.com/office/drawing/2014/main" id="{7DFB8927-B500-4A68-8340-75F3EC9A6830}"/>
              </a:ext>
            </a:extLst>
          </p:cNvPr>
          <p:cNvSpPr txBox="1"/>
          <p:nvPr/>
        </p:nvSpPr>
        <p:spPr>
          <a:xfrm>
            <a:off x="597666" y="1722596"/>
            <a:ext cx="1513016" cy="57994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marL="452438" indent="-452438" algn="ctr" defTabSz="622300">
              <a:lnSpc>
                <a:spcPct val="90000"/>
              </a:lnSpc>
              <a:spcBef>
                <a:spcPct val="0"/>
              </a:spcBef>
              <a:spcAft>
                <a:spcPct val="35000"/>
              </a:spcAft>
            </a:pPr>
            <a:r>
              <a:rPr lang="es-CO" sz="1400" b="1"/>
              <a:t>Antes</a:t>
            </a:r>
          </a:p>
        </p:txBody>
      </p:sp>
      <p:graphicFrame>
        <p:nvGraphicFramePr>
          <p:cNvPr id="3" name="Diagrama 2">
            <a:extLst>
              <a:ext uri="{FF2B5EF4-FFF2-40B4-BE49-F238E27FC236}">
                <a16:creationId xmlns:a16="http://schemas.microsoft.com/office/drawing/2014/main" id="{51CC8D52-484A-462B-A03E-A991B6326364}"/>
              </a:ext>
            </a:extLst>
          </p:cNvPr>
          <p:cNvGraphicFramePr/>
          <p:nvPr>
            <p:extLst>
              <p:ext uri="{D42A27DB-BD31-4B8C-83A1-F6EECF244321}">
                <p14:modId xmlns:p14="http://schemas.microsoft.com/office/powerpoint/2010/main" val="4275629242"/>
              </p:ext>
            </p:extLst>
          </p:nvPr>
        </p:nvGraphicFramePr>
        <p:xfrm>
          <a:off x="611837" y="667494"/>
          <a:ext cx="7620000" cy="161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Grupo 24">
            <a:extLst>
              <a:ext uri="{FF2B5EF4-FFF2-40B4-BE49-F238E27FC236}">
                <a16:creationId xmlns:a16="http://schemas.microsoft.com/office/drawing/2014/main" id="{B554183D-BE92-4142-A8B5-722AFE9F93D1}"/>
              </a:ext>
            </a:extLst>
          </p:cNvPr>
          <p:cNvGrpSpPr/>
          <p:nvPr/>
        </p:nvGrpSpPr>
        <p:grpSpPr>
          <a:xfrm>
            <a:off x="4657239" y="1875435"/>
            <a:ext cx="3420533" cy="2366683"/>
            <a:chOff x="4081146" y="720440"/>
            <a:chExt cx="1581641" cy="1304523"/>
          </a:xfrm>
        </p:grpSpPr>
        <p:sp>
          <p:nvSpPr>
            <p:cNvPr id="29" name="Rectángulo: esquinas redondeadas 28">
              <a:extLst>
                <a:ext uri="{FF2B5EF4-FFF2-40B4-BE49-F238E27FC236}">
                  <a16:creationId xmlns:a16="http://schemas.microsoft.com/office/drawing/2014/main" id="{7A8D6DC2-0E0F-43A1-AB01-5BA0A3BF9666}"/>
                </a:ext>
              </a:extLst>
            </p:cNvPr>
            <p:cNvSpPr/>
            <p:nvPr/>
          </p:nvSpPr>
          <p:spPr>
            <a:xfrm>
              <a:off x="4081146" y="720440"/>
              <a:ext cx="1581641" cy="1304523"/>
            </a:xfrm>
            <a:prstGeom prst="roundRect">
              <a:avLst>
                <a:gd name="adj" fmla="val 10000"/>
              </a:avLst>
            </a:prstGeom>
            <a:ln>
              <a:solidFill>
                <a:schemeClr val="accent5"/>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ectángulo: esquinas redondeadas 4">
              <a:extLst>
                <a:ext uri="{FF2B5EF4-FFF2-40B4-BE49-F238E27FC236}">
                  <a16:creationId xmlns:a16="http://schemas.microsoft.com/office/drawing/2014/main" id="{E1CE5FCA-0326-4EF3-AE6A-0F54E1DEE162}"/>
                </a:ext>
              </a:extLst>
            </p:cNvPr>
            <p:cNvSpPr txBox="1"/>
            <p:nvPr/>
          </p:nvSpPr>
          <p:spPr>
            <a:xfrm>
              <a:off x="4111167" y="750460"/>
              <a:ext cx="1521599" cy="127450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algn="l" defTabSz="622300">
                <a:lnSpc>
                  <a:spcPct val="90000"/>
                </a:lnSpc>
                <a:spcBef>
                  <a:spcPct val="0"/>
                </a:spcBef>
                <a:spcAft>
                  <a:spcPct val="15000"/>
                </a:spcAft>
              </a:pPr>
              <a:endParaRPr lang="es-CO" sz="1400" kern="1200"/>
            </a:p>
            <a:p>
              <a:pPr marL="0" lvl="1" defTabSz="622300">
                <a:lnSpc>
                  <a:spcPct val="90000"/>
                </a:lnSpc>
                <a:spcBef>
                  <a:spcPct val="0"/>
                </a:spcBef>
                <a:spcAft>
                  <a:spcPct val="15000"/>
                </a:spcAft>
                <a:tabLst>
                  <a:tab pos="2420938" algn="l"/>
                </a:tabLst>
              </a:pPr>
              <a:r>
                <a:rPr lang="es-CO" sz="1200" kern="1200"/>
                <a:t>Proyecciones cambian</a:t>
              </a:r>
              <a:r>
                <a:rPr lang="es-CO" sz="1200"/>
                <a:t> </a:t>
              </a:r>
              <a:endParaRPr lang="es-CO" sz="1200" kern="1200"/>
            </a:p>
            <a:p>
              <a:pPr marL="0" lvl="1" algn="l" defTabSz="622300">
                <a:lnSpc>
                  <a:spcPct val="90000"/>
                </a:lnSpc>
                <a:spcBef>
                  <a:spcPct val="0"/>
                </a:spcBef>
                <a:spcAft>
                  <a:spcPct val="15000"/>
                </a:spcAft>
                <a:tabLst>
                  <a:tab pos="2420938" algn="l"/>
                </a:tabLst>
              </a:pPr>
              <a:r>
                <a:rPr lang="es-CO" sz="1200" kern="1200"/>
                <a:t>con ocasión al </a:t>
              </a:r>
              <a:r>
                <a:rPr lang="es-CO" sz="1200"/>
                <a:t>COVID</a:t>
              </a:r>
            </a:p>
            <a:p>
              <a:pPr marL="107950" lvl="1" indent="-107950" algn="l" defTabSz="622300">
                <a:lnSpc>
                  <a:spcPct val="90000"/>
                </a:lnSpc>
                <a:spcBef>
                  <a:spcPct val="0"/>
                </a:spcBef>
                <a:spcAft>
                  <a:spcPct val="15000"/>
                </a:spcAft>
                <a:buFont typeface="Arial" panose="020B0604020202020204" pitchFamily="34" charset="0"/>
                <a:buChar char="•"/>
              </a:pPr>
              <a:endParaRPr lang="es-CO" sz="1400" kern="1200"/>
            </a:p>
            <a:p>
              <a:pPr marL="285750" lvl="1" indent="-285750" algn="l" defTabSz="622300">
                <a:lnSpc>
                  <a:spcPct val="90000"/>
                </a:lnSpc>
                <a:spcBef>
                  <a:spcPct val="0"/>
                </a:spcBef>
                <a:spcAft>
                  <a:spcPct val="15000"/>
                </a:spcAft>
                <a:buBlip>
                  <a:blip r:embed="rId2"/>
                </a:buBlip>
              </a:pPr>
              <a:r>
                <a:rPr lang="es-CO" sz="1000" kern="1200"/>
                <a:t>Impacto en el impuesto diferido – Cambio de tarifa al 35%</a:t>
              </a:r>
            </a:p>
            <a:p>
              <a:pPr marL="285750" lvl="1" indent="-285750" algn="l" defTabSz="622300">
                <a:lnSpc>
                  <a:spcPct val="90000"/>
                </a:lnSpc>
                <a:spcBef>
                  <a:spcPct val="0"/>
                </a:spcBef>
                <a:spcAft>
                  <a:spcPct val="15000"/>
                </a:spcAft>
                <a:buBlip>
                  <a:blip r:embed="rId2"/>
                </a:buBlip>
              </a:pPr>
              <a:endParaRPr lang="es-CO" sz="1000"/>
            </a:p>
            <a:p>
              <a:pPr marL="285750" lvl="1" indent="-285750" defTabSz="622300">
                <a:lnSpc>
                  <a:spcPct val="90000"/>
                </a:lnSpc>
                <a:spcBef>
                  <a:spcPct val="0"/>
                </a:spcBef>
                <a:spcAft>
                  <a:spcPct val="15000"/>
                </a:spcAft>
                <a:buBlip>
                  <a:blip r:embed="rId2"/>
                </a:buBlip>
              </a:pPr>
              <a:r>
                <a:rPr lang="es-CO" sz="1000" kern="1200"/>
                <a:t>Posibilidad de reversión y disminución del impuesto diferido activo.</a:t>
              </a:r>
              <a:r>
                <a:rPr lang="es-CO" sz="1000"/>
                <a:t> </a:t>
              </a:r>
              <a:endParaRPr lang="es-CO" sz="1000" kern="1200"/>
            </a:p>
            <a:p>
              <a:pPr marL="107950" lvl="1" indent="-107950" algn="l" defTabSz="622300">
                <a:lnSpc>
                  <a:spcPct val="90000"/>
                </a:lnSpc>
                <a:spcBef>
                  <a:spcPct val="0"/>
                </a:spcBef>
                <a:spcAft>
                  <a:spcPct val="15000"/>
                </a:spcAft>
                <a:buFont typeface="Arial" panose="020B0604020202020204" pitchFamily="34" charset="0"/>
                <a:buChar char="•"/>
              </a:pPr>
              <a:endParaRPr lang="es-CO" sz="1400"/>
            </a:p>
          </p:txBody>
        </p:sp>
      </p:grpSp>
      <p:sp>
        <p:nvSpPr>
          <p:cNvPr id="27" name="Rectángulo: esquinas redondeadas 26">
            <a:extLst>
              <a:ext uri="{FF2B5EF4-FFF2-40B4-BE49-F238E27FC236}">
                <a16:creationId xmlns:a16="http://schemas.microsoft.com/office/drawing/2014/main" id="{D825E585-08C5-45A3-99A5-66E3E38677A1}"/>
              </a:ext>
            </a:extLst>
          </p:cNvPr>
          <p:cNvSpPr/>
          <p:nvPr/>
        </p:nvSpPr>
        <p:spPr>
          <a:xfrm>
            <a:off x="7009565" y="1743300"/>
            <a:ext cx="1470536" cy="579941"/>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2">
              <a:hueOff val="18840694"/>
              <a:satOff val="27827"/>
              <a:lumOff val="-25099"/>
              <a:alphaOff val="0"/>
            </a:schemeClr>
          </a:effectRef>
          <a:fontRef idx="minor">
            <a:schemeClr val="lt1"/>
          </a:fontRef>
        </p:style>
      </p:sp>
      <p:sp>
        <p:nvSpPr>
          <p:cNvPr id="28" name="Rectángulo: esquinas redondeadas 6">
            <a:extLst>
              <a:ext uri="{FF2B5EF4-FFF2-40B4-BE49-F238E27FC236}">
                <a16:creationId xmlns:a16="http://schemas.microsoft.com/office/drawing/2014/main" id="{9C73B115-11EF-4516-BFAD-AE91C6180F74}"/>
              </a:ext>
            </a:extLst>
          </p:cNvPr>
          <p:cNvSpPr txBox="1"/>
          <p:nvPr/>
        </p:nvSpPr>
        <p:spPr>
          <a:xfrm>
            <a:off x="7294707" y="1777272"/>
            <a:ext cx="1436280" cy="54596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s-CO" sz="1400" b="1" kern="1200"/>
              <a:t>Después</a:t>
            </a:r>
          </a:p>
        </p:txBody>
      </p:sp>
      <p:sp>
        <p:nvSpPr>
          <p:cNvPr id="5" name="Flecha: cheurón 4">
            <a:extLst>
              <a:ext uri="{FF2B5EF4-FFF2-40B4-BE49-F238E27FC236}">
                <a16:creationId xmlns:a16="http://schemas.microsoft.com/office/drawing/2014/main" id="{E4D9CC63-DDF5-4FB4-971B-46E2F9F0531F}"/>
              </a:ext>
            </a:extLst>
          </p:cNvPr>
          <p:cNvSpPr/>
          <p:nvPr/>
        </p:nvSpPr>
        <p:spPr>
          <a:xfrm>
            <a:off x="4247406" y="2654717"/>
            <a:ext cx="300415" cy="584200"/>
          </a:xfrm>
          <a:prstGeom prst="chevron">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CO">
              <a:solidFill>
                <a:schemeClr val="tx1"/>
              </a:solidFill>
            </a:endParaRPr>
          </a:p>
        </p:txBody>
      </p:sp>
      <p:pic>
        <p:nvPicPr>
          <p:cNvPr id="6" name="Gráfico 5" descr="Covid-19 con relleno sólido">
            <a:extLst>
              <a:ext uri="{FF2B5EF4-FFF2-40B4-BE49-F238E27FC236}">
                <a16:creationId xmlns:a16="http://schemas.microsoft.com/office/drawing/2014/main" id="{0D4E78DE-8024-47B1-BDA1-F2AECCA66E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1351" y="1875435"/>
            <a:ext cx="380939" cy="380939"/>
          </a:xfrm>
          <a:prstGeom prst="rect">
            <a:avLst/>
          </a:prstGeom>
        </p:spPr>
      </p:pic>
      <p:sp>
        <p:nvSpPr>
          <p:cNvPr id="4" name="Rectángulo: esquinas redondeadas 3">
            <a:extLst>
              <a:ext uri="{FF2B5EF4-FFF2-40B4-BE49-F238E27FC236}">
                <a16:creationId xmlns:a16="http://schemas.microsoft.com/office/drawing/2014/main" id="{3D7CC210-24E8-4D53-96C2-9BC37F372E24}"/>
              </a:ext>
            </a:extLst>
          </p:cNvPr>
          <p:cNvSpPr/>
          <p:nvPr/>
        </p:nvSpPr>
        <p:spPr>
          <a:xfrm>
            <a:off x="1131153" y="3823571"/>
            <a:ext cx="6390303" cy="652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t>Sentencia CE Radicado: 11001-03-27-000-2021-00008-00 (25444). Suspensión de los oficios DIAN Nos. 756 de 27 de marzo de 2019 y 1017 de 3 de julio de 2018 donde se limitaban las pérdidas de los años donde no existía el CREE a la fórmula de transición.</a:t>
            </a:r>
            <a:endParaRPr lang="es-CO" sz="1200" dirty="0"/>
          </a:p>
        </p:txBody>
      </p:sp>
    </p:spTree>
    <p:extLst>
      <p:ext uri="{BB962C8B-B14F-4D97-AF65-F5344CB8AC3E}">
        <p14:creationId xmlns:p14="http://schemas.microsoft.com/office/powerpoint/2010/main" val="254496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9B4F249-1943-435F-AB47-A36253265366}"/>
              </a:ext>
            </a:extLst>
          </p:cNvPr>
          <p:cNvSpPr>
            <a:spLocks noGrp="1"/>
          </p:cNvSpPr>
          <p:nvPr>
            <p:ph type="ctrTitle"/>
          </p:nvPr>
        </p:nvSpPr>
        <p:spPr>
          <a:xfrm>
            <a:off x="325060" y="1237773"/>
            <a:ext cx="8098790" cy="344710"/>
          </a:xfrm>
        </p:spPr>
        <p:txBody>
          <a:bodyPr/>
          <a:lstStyle/>
          <a:p>
            <a:r>
              <a:rPr lang="es-CO"/>
              <a:t>Límites de la depreciación y su Suspensión</a:t>
            </a:r>
          </a:p>
        </p:txBody>
      </p:sp>
    </p:spTree>
    <p:extLst>
      <p:ext uri="{BB962C8B-B14F-4D97-AF65-F5344CB8AC3E}">
        <p14:creationId xmlns:p14="http://schemas.microsoft.com/office/powerpoint/2010/main" val="78975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AC92-F677-41E1-B811-94CF551FFCD1}"/>
              </a:ext>
            </a:extLst>
          </p:cNvPr>
          <p:cNvSpPr>
            <a:spLocks noGrp="1"/>
          </p:cNvSpPr>
          <p:nvPr>
            <p:ph type="title"/>
          </p:nvPr>
        </p:nvSpPr>
        <p:spPr>
          <a:xfrm>
            <a:off x="197748" y="530607"/>
            <a:ext cx="8512172" cy="320088"/>
          </a:xfrm>
        </p:spPr>
        <p:txBody>
          <a:bodyPr/>
          <a:lstStyle/>
          <a:p>
            <a:r>
              <a:rPr lang="nl-NL" sz="2000"/>
              <a:t>LÍmite de la depreciación</a:t>
            </a:r>
          </a:p>
        </p:txBody>
      </p:sp>
      <p:sp>
        <p:nvSpPr>
          <p:cNvPr id="41" name="TextBox 30">
            <a:extLst>
              <a:ext uri="{FF2B5EF4-FFF2-40B4-BE49-F238E27FC236}">
                <a16:creationId xmlns:a16="http://schemas.microsoft.com/office/drawing/2014/main" id="{572F8A0D-DD72-4FE6-8A52-733F467A5511}"/>
              </a:ext>
            </a:extLst>
          </p:cNvPr>
          <p:cNvSpPr txBox="1"/>
          <p:nvPr/>
        </p:nvSpPr>
        <p:spPr>
          <a:xfrm>
            <a:off x="320166" y="3120587"/>
            <a:ext cx="2086103" cy="707886"/>
          </a:xfrm>
          <a:prstGeom prst="rect">
            <a:avLst/>
          </a:prstGeom>
          <a:noFill/>
        </p:spPr>
        <p:txBody>
          <a:bodyPr wrap="square" lIns="0" rIns="0" rtlCol="0" anchor="t">
            <a:spAutoFit/>
          </a:bodyPr>
          <a:lstStyle/>
          <a:p>
            <a:pPr lvl="0"/>
            <a:r>
              <a:rPr lang="es-CO" sz="1000" b="0"/>
              <a:t>Establecido de conformidad con la técnica contable, siempre que no supera el definido por el Gobierno Nacional.</a:t>
            </a:r>
          </a:p>
        </p:txBody>
      </p:sp>
      <p:sp>
        <p:nvSpPr>
          <p:cNvPr id="42" name="TextBox 31">
            <a:extLst>
              <a:ext uri="{FF2B5EF4-FFF2-40B4-BE49-F238E27FC236}">
                <a16:creationId xmlns:a16="http://schemas.microsoft.com/office/drawing/2014/main" id="{E16F2376-0F42-4930-BDC9-B48FE8A4352C}"/>
              </a:ext>
            </a:extLst>
          </p:cNvPr>
          <p:cNvSpPr txBox="1"/>
          <p:nvPr/>
        </p:nvSpPr>
        <p:spPr>
          <a:xfrm>
            <a:off x="2378507" y="1537028"/>
            <a:ext cx="2135591" cy="400110"/>
          </a:xfrm>
          <a:prstGeom prst="rect">
            <a:avLst/>
          </a:prstGeom>
          <a:noFill/>
        </p:spPr>
        <p:txBody>
          <a:bodyPr wrap="square" lIns="0" rIns="0" rtlCol="0" anchor="t">
            <a:spAutoFit/>
          </a:bodyPr>
          <a:lstStyle/>
          <a:p>
            <a:pPr lvl="0" algn="l"/>
            <a:r>
              <a:rPr lang="es-CO" sz="1000"/>
              <a:t>El Gobierno Nacional reglamentará las tasas máximas de depreciación</a:t>
            </a:r>
          </a:p>
        </p:txBody>
      </p:sp>
      <p:sp>
        <p:nvSpPr>
          <p:cNvPr id="44" name="TextBox 33">
            <a:extLst>
              <a:ext uri="{FF2B5EF4-FFF2-40B4-BE49-F238E27FC236}">
                <a16:creationId xmlns:a16="http://schemas.microsoft.com/office/drawing/2014/main" id="{9979AD61-D1FA-4C58-9956-FDEA6EE5FB50}"/>
              </a:ext>
            </a:extLst>
          </p:cNvPr>
          <p:cNvSpPr txBox="1"/>
          <p:nvPr/>
        </p:nvSpPr>
        <p:spPr>
          <a:xfrm>
            <a:off x="6268447" y="1553502"/>
            <a:ext cx="2285349" cy="707886"/>
          </a:xfrm>
          <a:prstGeom prst="rect">
            <a:avLst/>
          </a:prstGeom>
          <a:noFill/>
        </p:spPr>
        <p:txBody>
          <a:bodyPr wrap="square" lIns="0" rIns="0" rtlCol="0" anchor="t">
            <a:spAutoFit/>
          </a:bodyPr>
          <a:lstStyle/>
          <a:p>
            <a:pPr>
              <a:spcAft>
                <a:spcPts val="1200"/>
              </a:spcAft>
            </a:pPr>
            <a:r>
              <a:rPr lang="es-MX" sz="1000">
                <a:latin typeface="+mj-lt"/>
                <a:ea typeface="Calibri" panose="020F0502020204030204" pitchFamily="34" charset="0"/>
                <a:cs typeface="Times New Roman" panose="02020603050405020304" pitchFamily="18" charset="0"/>
              </a:rPr>
              <a:t>Depreciación de PPYE por componentes principales, la depreciación fiscal no podrá ser superior a la permitida para el elemento de PPYE en su totalidad.</a:t>
            </a:r>
          </a:p>
        </p:txBody>
      </p:sp>
      <p:sp>
        <p:nvSpPr>
          <p:cNvPr id="3" name="Rectángulo 2">
            <a:extLst>
              <a:ext uri="{FF2B5EF4-FFF2-40B4-BE49-F238E27FC236}">
                <a16:creationId xmlns:a16="http://schemas.microsoft.com/office/drawing/2014/main" id="{32A29258-BD2B-40D9-B781-2666BD716A83}"/>
              </a:ext>
            </a:extLst>
          </p:cNvPr>
          <p:cNvSpPr/>
          <p:nvPr/>
        </p:nvSpPr>
        <p:spPr>
          <a:xfrm>
            <a:off x="294860" y="2863753"/>
            <a:ext cx="8154160" cy="1148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7" name="Gráfico 16" descr="Marcador">
            <a:extLst>
              <a:ext uri="{FF2B5EF4-FFF2-40B4-BE49-F238E27FC236}">
                <a16:creationId xmlns:a16="http://schemas.microsoft.com/office/drawing/2014/main" id="{4B89A676-B130-45C2-A098-89D25D482C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386" y="740105"/>
            <a:ext cx="2555142" cy="2555142"/>
          </a:xfrm>
          <a:prstGeom prst="rect">
            <a:avLst/>
          </a:prstGeom>
          <a:effectLst/>
        </p:spPr>
      </p:pic>
      <p:sp>
        <p:nvSpPr>
          <p:cNvPr id="20" name="CuadroTexto 19">
            <a:extLst>
              <a:ext uri="{FF2B5EF4-FFF2-40B4-BE49-F238E27FC236}">
                <a16:creationId xmlns:a16="http://schemas.microsoft.com/office/drawing/2014/main" id="{27EB8883-C0E3-4C14-8F2E-C303E44A2FE7}"/>
              </a:ext>
            </a:extLst>
          </p:cNvPr>
          <p:cNvSpPr txBox="1"/>
          <p:nvPr/>
        </p:nvSpPr>
        <p:spPr>
          <a:xfrm>
            <a:off x="2311696" y="1964281"/>
            <a:ext cx="2574947" cy="584775"/>
          </a:xfrm>
          <a:prstGeom prst="rect">
            <a:avLst/>
          </a:prstGeom>
          <a:noFill/>
        </p:spPr>
        <p:txBody>
          <a:bodyPr wrap="square">
            <a:spAutoFit/>
          </a:bodyPr>
          <a:lstStyle/>
          <a:p>
            <a:pPr>
              <a:spcAft>
                <a:spcPts val="1200"/>
              </a:spcAft>
            </a:pPr>
            <a:r>
              <a:rPr lang="es-MX" sz="1000"/>
              <a:t>Oscilarán entre el:</a:t>
            </a:r>
          </a:p>
          <a:p>
            <a:pPr>
              <a:spcAft>
                <a:spcPts val="1200"/>
              </a:spcAft>
            </a:pPr>
            <a:r>
              <a:rPr lang="es-MX" sz="1200">
                <a:solidFill>
                  <a:schemeClr val="accent2"/>
                </a:solidFill>
              </a:rPr>
              <a:t> </a:t>
            </a:r>
            <a:r>
              <a:rPr lang="es-MX" sz="1200" b="1">
                <a:solidFill>
                  <a:schemeClr val="accent2"/>
                </a:solidFill>
              </a:rPr>
              <a:t>2.22% y el 33%</a:t>
            </a:r>
          </a:p>
        </p:txBody>
      </p:sp>
      <p:pic>
        <p:nvPicPr>
          <p:cNvPr id="21" name="Gráfico 20" descr="Marcador">
            <a:extLst>
              <a:ext uri="{FF2B5EF4-FFF2-40B4-BE49-F238E27FC236}">
                <a16:creationId xmlns:a16="http://schemas.microsoft.com/office/drawing/2014/main" id="{6116B84F-19A0-4875-80C2-297C9A6716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919547" y="2542326"/>
            <a:ext cx="2555142" cy="2555142"/>
          </a:xfrm>
          <a:prstGeom prst="rect">
            <a:avLst/>
          </a:prstGeom>
          <a:effectLst/>
        </p:spPr>
      </p:pic>
      <p:pic>
        <p:nvPicPr>
          <p:cNvPr id="23" name="Gráfico 22" descr="Marcador">
            <a:extLst>
              <a:ext uri="{FF2B5EF4-FFF2-40B4-BE49-F238E27FC236}">
                <a16:creationId xmlns:a16="http://schemas.microsoft.com/office/drawing/2014/main" id="{CE3C8806-E137-48C6-A2CB-25A51D3A6B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3464" y="731334"/>
            <a:ext cx="2555142" cy="2555142"/>
          </a:xfrm>
          <a:prstGeom prst="rect">
            <a:avLst/>
          </a:prstGeom>
          <a:effectLst/>
        </p:spPr>
      </p:pic>
      <p:pic>
        <p:nvPicPr>
          <p:cNvPr id="25" name="Gráfico 24" descr="Marcador">
            <a:extLst>
              <a:ext uri="{FF2B5EF4-FFF2-40B4-BE49-F238E27FC236}">
                <a16:creationId xmlns:a16="http://schemas.microsoft.com/office/drawing/2014/main" id="{5F68B1D4-366C-4184-A866-FEB0565AF3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6265922" y="2544262"/>
            <a:ext cx="2555142" cy="2555142"/>
          </a:xfrm>
          <a:prstGeom prst="rect">
            <a:avLst/>
          </a:prstGeom>
          <a:effectLst/>
        </p:spPr>
      </p:pic>
      <p:sp>
        <p:nvSpPr>
          <p:cNvPr id="6" name="Elipse 5">
            <a:extLst>
              <a:ext uri="{FF2B5EF4-FFF2-40B4-BE49-F238E27FC236}">
                <a16:creationId xmlns:a16="http://schemas.microsoft.com/office/drawing/2014/main" id="{6B2F7727-8D9F-4B88-8452-70808E8E6CC7}"/>
              </a:ext>
            </a:extLst>
          </p:cNvPr>
          <p:cNvSpPr/>
          <p:nvPr/>
        </p:nvSpPr>
        <p:spPr>
          <a:xfrm>
            <a:off x="869776" y="1302648"/>
            <a:ext cx="740154" cy="74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Elipse 26">
            <a:extLst>
              <a:ext uri="{FF2B5EF4-FFF2-40B4-BE49-F238E27FC236}">
                <a16:creationId xmlns:a16="http://schemas.microsoft.com/office/drawing/2014/main" id="{3A99F4A2-1FCD-4E19-96DF-5E77F4120061}"/>
              </a:ext>
            </a:extLst>
          </p:cNvPr>
          <p:cNvSpPr/>
          <p:nvPr/>
        </p:nvSpPr>
        <p:spPr>
          <a:xfrm>
            <a:off x="2827040" y="3850598"/>
            <a:ext cx="740154" cy="7401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id="{59CAC37C-DC34-4DD2-96B3-C1E5F44F78A0}"/>
              </a:ext>
            </a:extLst>
          </p:cNvPr>
          <p:cNvSpPr/>
          <p:nvPr/>
        </p:nvSpPr>
        <p:spPr>
          <a:xfrm>
            <a:off x="2812713" y="3799574"/>
            <a:ext cx="809320" cy="809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a:extLst>
              <a:ext uri="{FF2B5EF4-FFF2-40B4-BE49-F238E27FC236}">
                <a16:creationId xmlns:a16="http://schemas.microsoft.com/office/drawing/2014/main" id="{44733CDA-34DE-452B-AD57-C84CA160F96C}"/>
              </a:ext>
            </a:extLst>
          </p:cNvPr>
          <p:cNvSpPr/>
          <p:nvPr/>
        </p:nvSpPr>
        <p:spPr>
          <a:xfrm>
            <a:off x="5100702" y="1262117"/>
            <a:ext cx="740154" cy="74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Elipse 29">
            <a:extLst>
              <a:ext uri="{FF2B5EF4-FFF2-40B4-BE49-F238E27FC236}">
                <a16:creationId xmlns:a16="http://schemas.microsoft.com/office/drawing/2014/main" id="{E6921F60-36AE-4E05-A7EF-5F5B534F9D52}"/>
              </a:ext>
            </a:extLst>
          </p:cNvPr>
          <p:cNvSpPr/>
          <p:nvPr/>
        </p:nvSpPr>
        <p:spPr>
          <a:xfrm>
            <a:off x="7150266" y="3886931"/>
            <a:ext cx="740154" cy="7401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descr="Persona con idea">
            <a:extLst>
              <a:ext uri="{FF2B5EF4-FFF2-40B4-BE49-F238E27FC236}">
                <a16:creationId xmlns:a16="http://schemas.microsoft.com/office/drawing/2014/main" id="{783C0890-3B22-44DB-A88B-463EF1228F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8751" y="3714286"/>
            <a:ext cx="714872" cy="714872"/>
          </a:xfrm>
          <a:prstGeom prst="rect">
            <a:avLst/>
          </a:prstGeom>
        </p:spPr>
      </p:pic>
      <p:pic>
        <p:nvPicPr>
          <p:cNvPr id="14" name="Gráfico 13" descr="Monedas">
            <a:extLst>
              <a:ext uri="{FF2B5EF4-FFF2-40B4-BE49-F238E27FC236}">
                <a16:creationId xmlns:a16="http://schemas.microsoft.com/office/drawing/2014/main" id="{7DF8FEFB-1A2C-4594-A12B-54D386E139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52322" y="3762731"/>
            <a:ext cx="714872" cy="714872"/>
          </a:xfrm>
          <a:prstGeom prst="rect">
            <a:avLst/>
          </a:prstGeom>
        </p:spPr>
      </p:pic>
      <p:sp>
        <p:nvSpPr>
          <p:cNvPr id="26" name="TextBox 31">
            <a:extLst>
              <a:ext uri="{FF2B5EF4-FFF2-40B4-BE49-F238E27FC236}">
                <a16:creationId xmlns:a16="http://schemas.microsoft.com/office/drawing/2014/main" id="{1CBEFB4F-1CDA-4F52-8D86-D8E9A9E58C60}"/>
              </a:ext>
            </a:extLst>
          </p:cNvPr>
          <p:cNvSpPr txBox="1"/>
          <p:nvPr/>
        </p:nvSpPr>
        <p:spPr>
          <a:xfrm>
            <a:off x="4622877" y="3171729"/>
            <a:ext cx="2135591" cy="246221"/>
          </a:xfrm>
          <a:prstGeom prst="rect">
            <a:avLst/>
          </a:prstGeom>
          <a:noFill/>
        </p:spPr>
        <p:txBody>
          <a:bodyPr wrap="square" lIns="0" rIns="0" rtlCol="0" anchor="t">
            <a:spAutoFit/>
          </a:bodyPr>
          <a:lstStyle/>
          <a:p>
            <a:pPr lvl="0" algn="l"/>
            <a:r>
              <a:rPr lang="es-CO" sz="1000"/>
              <a:t>Ausencia de reglamento. </a:t>
            </a:r>
          </a:p>
        </p:txBody>
      </p:sp>
      <p:sp>
        <p:nvSpPr>
          <p:cNvPr id="31" name="CuadroTexto 30">
            <a:extLst>
              <a:ext uri="{FF2B5EF4-FFF2-40B4-BE49-F238E27FC236}">
                <a16:creationId xmlns:a16="http://schemas.microsoft.com/office/drawing/2014/main" id="{EA164118-D61A-4F8F-A3E5-25C5D67716DE}"/>
              </a:ext>
            </a:extLst>
          </p:cNvPr>
          <p:cNvSpPr txBox="1"/>
          <p:nvPr/>
        </p:nvSpPr>
        <p:spPr>
          <a:xfrm>
            <a:off x="4518945" y="3338217"/>
            <a:ext cx="2574947" cy="738664"/>
          </a:xfrm>
          <a:prstGeom prst="rect">
            <a:avLst/>
          </a:prstGeom>
          <a:noFill/>
        </p:spPr>
        <p:txBody>
          <a:bodyPr wrap="square">
            <a:spAutoFit/>
          </a:bodyPr>
          <a:lstStyle/>
          <a:p>
            <a:pPr>
              <a:spcAft>
                <a:spcPts val="1200"/>
              </a:spcAft>
            </a:pPr>
            <a:r>
              <a:rPr lang="es-MX" sz="1000"/>
              <a:t>El valor máximo de depreciación será entre: </a:t>
            </a:r>
          </a:p>
          <a:p>
            <a:pPr>
              <a:spcAft>
                <a:spcPts val="1200"/>
              </a:spcAft>
            </a:pPr>
            <a:r>
              <a:rPr lang="es-MX" sz="1200" b="1">
                <a:solidFill>
                  <a:schemeClr val="accent2"/>
                </a:solidFill>
              </a:rPr>
              <a:t>2.22% y el 20%.</a:t>
            </a:r>
          </a:p>
        </p:txBody>
      </p:sp>
      <p:pic>
        <p:nvPicPr>
          <p:cNvPr id="7" name="Gráfico 6" descr="Dinero con relleno sólido">
            <a:extLst>
              <a:ext uri="{FF2B5EF4-FFF2-40B4-BE49-F238E27FC236}">
                <a16:creationId xmlns:a16="http://schemas.microsoft.com/office/drawing/2014/main" id="{03C1CE37-5377-4C94-955C-3BB4BAEAE6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8181" y="1243154"/>
            <a:ext cx="740154" cy="740154"/>
          </a:xfrm>
          <a:prstGeom prst="rect">
            <a:avLst/>
          </a:prstGeom>
        </p:spPr>
      </p:pic>
      <p:pic>
        <p:nvPicPr>
          <p:cNvPr id="11" name="Gráfico 10" descr="Portapapeles comprobado con relleno sólido">
            <a:extLst>
              <a:ext uri="{FF2B5EF4-FFF2-40B4-BE49-F238E27FC236}">
                <a16:creationId xmlns:a16="http://schemas.microsoft.com/office/drawing/2014/main" id="{B712FC9B-A174-4281-8FC1-0284E05717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9776" y="1268751"/>
            <a:ext cx="740154" cy="740154"/>
          </a:xfrm>
          <a:prstGeom prst="rect">
            <a:avLst/>
          </a:prstGeom>
        </p:spPr>
      </p:pic>
      <p:sp>
        <p:nvSpPr>
          <p:cNvPr id="32" name="Marcador de texto 3">
            <a:extLst>
              <a:ext uri="{FF2B5EF4-FFF2-40B4-BE49-F238E27FC236}">
                <a16:creationId xmlns:a16="http://schemas.microsoft.com/office/drawing/2014/main" id="{C8F3E41D-2B5F-4889-B2F8-801F08D47410}"/>
              </a:ext>
            </a:extLst>
          </p:cNvPr>
          <p:cNvSpPr txBox="1">
            <a:spLocks/>
          </p:cNvSpPr>
          <p:nvPr/>
        </p:nvSpPr>
        <p:spPr bwMode="gray">
          <a:xfrm>
            <a:off x="218603" y="813229"/>
            <a:ext cx="8512172" cy="221599"/>
          </a:xfrm>
        </p:spPr>
        <p:txBody>
          <a:bodyPr>
            <a:spAutoFit/>
          </a:bodyPr>
          <a:lstStyle>
            <a:lvl1pPr marL="0" indent="0" algn="l" defTabSz="914112" rtl="0" eaLnBrk="1" latinLnBrk="0" hangingPunct="1">
              <a:lnSpc>
                <a:spcPct val="80000"/>
              </a:lnSpc>
              <a:spcBef>
                <a:spcPts val="0"/>
              </a:spcBef>
              <a:spcAft>
                <a:spcPts val="0"/>
              </a:spcAft>
              <a:buFont typeface="Arial" pitchFamily="34" charset="0"/>
              <a:buNone/>
              <a:defRPr sz="1800" b="0" kern="1200">
                <a:solidFill>
                  <a:schemeClr val="tx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8089" indent="-274600"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8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sz="1600" b="1"/>
              <a:t>FISCAL</a:t>
            </a:r>
          </a:p>
        </p:txBody>
      </p:sp>
    </p:spTree>
    <p:extLst>
      <p:ext uri="{BB962C8B-B14F-4D97-AF65-F5344CB8AC3E}">
        <p14:creationId xmlns:p14="http://schemas.microsoft.com/office/powerpoint/2010/main" val="81830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Teclado de ordenador&#10;&#10;Descripción generada automáticamente con confianza media">
            <a:extLst>
              <a:ext uri="{FF2B5EF4-FFF2-40B4-BE49-F238E27FC236}">
                <a16:creationId xmlns:a16="http://schemas.microsoft.com/office/drawing/2014/main" id="{430C8A72-F00C-4279-A9C1-7B4F8795B7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12" r="20406"/>
          <a:stretch/>
        </p:blipFill>
        <p:spPr>
          <a:xfrm flipH="1">
            <a:off x="4314304" y="0"/>
            <a:ext cx="4829694" cy="5143500"/>
          </a:xfrm>
          <a:prstGeom prst="rect">
            <a:avLst/>
          </a:prstGeom>
        </p:spPr>
      </p:pic>
      <p:sp>
        <p:nvSpPr>
          <p:cNvPr id="15" name="Rectángulo 14">
            <a:extLst>
              <a:ext uri="{FF2B5EF4-FFF2-40B4-BE49-F238E27FC236}">
                <a16:creationId xmlns:a16="http://schemas.microsoft.com/office/drawing/2014/main" id="{13693830-E689-41DE-8152-06F4C4BC9235}"/>
              </a:ext>
            </a:extLst>
          </p:cNvPr>
          <p:cNvSpPr/>
          <p:nvPr/>
        </p:nvSpPr>
        <p:spPr>
          <a:xfrm>
            <a:off x="4314304" y="0"/>
            <a:ext cx="4829696" cy="51482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C1E54420-B3BC-499F-BAF1-21D67258A6AE}"/>
              </a:ext>
            </a:extLst>
          </p:cNvPr>
          <p:cNvSpPr/>
          <p:nvPr/>
        </p:nvSpPr>
        <p:spPr>
          <a:xfrm>
            <a:off x="371515" y="1153390"/>
            <a:ext cx="6080346" cy="3352107"/>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21B5CB7A-CA88-4FE2-B513-4B0E2ECBDEE1}"/>
              </a:ext>
            </a:extLst>
          </p:cNvPr>
          <p:cNvSpPr>
            <a:spLocks noGrp="1"/>
          </p:cNvSpPr>
          <p:nvPr>
            <p:ph type="title"/>
          </p:nvPr>
        </p:nvSpPr>
        <p:spPr>
          <a:xfrm>
            <a:off x="201933" y="501650"/>
            <a:ext cx="8512172" cy="295466"/>
          </a:xfrm>
        </p:spPr>
        <p:txBody>
          <a:bodyPr/>
          <a:lstStyle/>
          <a:p>
            <a:r>
              <a:rPr lang="es-CO" sz="2000"/>
              <a:t>Suspensión de depreciación</a:t>
            </a:r>
          </a:p>
        </p:txBody>
      </p:sp>
      <p:sp>
        <p:nvSpPr>
          <p:cNvPr id="4" name="Marcador de texto 3">
            <a:extLst>
              <a:ext uri="{FF2B5EF4-FFF2-40B4-BE49-F238E27FC236}">
                <a16:creationId xmlns:a16="http://schemas.microsoft.com/office/drawing/2014/main" id="{8BE5A383-D0B1-4ADF-9CAC-F49670030BD0}"/>
              </a:ext>
            </a:extLst>
          </p:cNvPr>
          <p:cNvSpPr>
            <a:spLocks noGrp="1"/>
          </p:cNvSpPr>
          <p:nvPr>
            <p:ph type="body" sz="quarter" idx="14"/>
          </p:nvPr>
        </p:nvSpPr>
        <p:spPr>
          <a:xfrm>
            <a:off x="201933" y="801834"/>
            <a:ext cx="8512172" cy="221599"/>
          </a:xfrm>
        </p:spPr>
        <p:txBody>
          <a:bodyPr/>
          <a:lstStyle/>
          <a:p>
            <a:r>
              <a:rPr lang="es-CO" sz="1600" b="1"/>
              <a:t>CONCEPTO CTPC</a:t>
            </a:r>
          </a:p>
        </p:txBody>
      </p:sp>
      <p:graphicFrame>
        <p:nvGraphicFramePr>
          <p:cNvPr id="5" name="Diagrama 4">
            <a:extLst>
              <a:ext uri="{FF2B5EF4-FFF2-40B4-BE49-F238E27FC236}">
                <a16:creationId xmlns:a16="http://schemas.microsoft.com/office/drawing/2014/main" id="{770F2FAB-14E0-49B7-A33E-C9FD12728B4F}"/>
              </a:ext>
            </a:extLst>
          </p:cNvPr>
          <p:cNvGraphicFramePr/>
          <p:nvPr>
            <p:extLst>
              <p:ext uri="{D42A27DB-BD31-4B8C-83A1-F6EECF244321}">
                <p14:modId xmlns:p14="http://schemas.microsoft.com/office/powerpoint/2010/main" val="1329497666"/>
              </p:ext>
            </p:extLst>
          </p:nvPr>
        </p:nvGraphicFramePr>
        <p:xfrm>
          <a:off x="514206" y="1153391"/>
          <a:ext cx="5937654" cy="3087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49">
            <a:extLst>
              <a:ext uri="{FF2B5EF4-FFF2-40B4-BE49-F238E27FC236}">
                <a16:creationId xmlns:a16="http://schemas.microsoft.com/office/drawing/2014/main" id="{07FE1C56-1AE3-46F4-831C-1007A2DBCE45}"/>
              </a:ext>
            </a:extLst>
          </p:cNvPr>
          <p:cNvSpPr txBox="1"/>
          <p:nvPr/>
        </p:nvSpPr>
        <p:spPr>
          <a:xfrm>
            <a:off x="514205" y="3772964"/>
            <a:ext cx="3053138" cy="400110"/>
          </a:xfrm>
          <a:prstGeom prst="rect">
            <a:avLst/>
          </a:prstGeom>
          <a:noFill/>
          <a:ln>
            <a:noFill/>
          </a:ln>
        </p:spPr>
        <p:txBody>
          <a:bodyPr wrap="square" rtlCol="0">
            <a:spAutoFit/>
          </a:bodyPr>
          <a:lstStyle/>
          <a:p>
            <a:pPr defTabSz="914400"/>
            <a:r>
              <a:rPr lang="es-CO" sz="1000" b="0" i="0">
                <a:solidFill>
                  <a:srgbClr val="212529"/>
                </a:solidFill>
                <a:effectLst/>
                <a:latin typeface="+mj-lt"/>
              </a:rPr>
              <a:t>Distribución sistemática del importe depreciable de un activo a lo largo de su vida útil.</a:t>
            </a:r>
            <a:endParaRPr lang="es-419" altLang="ko-KR" sz="1000">
              <a:solidFill>
                <a:prstClr val="black">
                  <a:lumMod val="75000"/>
                  <a:lumOff val="25000"/>
                </a:prstClr>
              </a:solidFill>
              <a:latin typeface="+mj-lt"/>
              <a:cs typeface="Arial" pitchFamily="34" charset="0"/>
            </a:endParaRPr>
          </a:p>
        </p:txBody>
      </p:sp>
      <p:sp>
        <p:nvSpPr>
          <p:cNvPr id="8" name="Elipse 7">
            <a:extLst>
              <a:ext uri="{FF2B5EF4-FFF2-40B4-BE49-F238E27FC236}">
                <a16:creationId xmlns:a16="http://schemas.microsoft.com/office/drawing/2014/main" id="{87CA33FB-50BA-444C-9A6A-9B11B1D7E2E1}"/>
              </a:ext>
            </a:extLst>
          </p:cNvPr>
          <p:cNvSpPr/>
          <p:nvPr/>
        </p:nvSpPr>
        <p:spPr>
          <a:xfrm>
            <a:off x="599804" y="1414193"/>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pic>
        <p:nvPicPr>
          <p:cNvPr id="10" name="Gráfico 9" descr="Crecimiento empresarial con relleno sólido">
            <a:extLst>
              <a:ext uri="{FF2B5EF4-FFF2-40B4-BE49-F238E27FC236}">
                <a16:creationId xmlns:a16="http://schemas.microsoft.com/office/drawing/2014/main" id="{170F3F3C-DAEE-4966-87EC-99AD3BDE52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737" y="1487929"/>
            <a:ext cx="514101" cy="514101"/>
          </a:xfrm>
          <a:prstGeom prst="rect">
            <a:avLst/>
          </a:prstGeom>
        </p:spPr>
      </p:pic>
      <p:pic>
        <p:nvPicPr>
          <p:cNvPr id="14" name="Picture 2" descr="G:\Office97\_GRAPHICS\hb@BDO\Library\09_Logos\BDO logo white.png">
            <a:extLst>
              <a:ext uri="{FF2B5EF4-FFF2-40B4-BE49-F238E27FC236}">
                <a16:creationId xmlns:a16="http://schemas.microsoft.com/office/drawing/2014/main" id="{CD273A4B-BEA8-41BF-A933-F4FA69FBC1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88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E5462C1-2743-41B7-86EB-065A74DDB685}"/>
              </a:ext>
            </a:extLst>
          </p:cNvPr>
          <p:cNvSpPr>
            <a:spLocks noGrp="1"/>
          </p:cNvSpPr>
          <p:nvPr>
            <p:ph type="ctrTitle"/>
          </p:nvPr>
        </p:nvSpPr>
        <p:spPr/>
        <p:txBody>
          <a:bodyPr/>
          <a:lstStyle/>
          <a:p>
            <a:r>
              <a:rPr lang="es-CO"/>
              <a:t>Provisión y castigo de cartera</a:t>
            </a:r>
          </a:p>
        </p:txBody>
      </p:sp>
    </p:spTree>
    <p:extLst>
      <p:ext uri="{BB962C8B-B14F-4D97-AF65-F5344CB8AC3E}">
        <p14:creationId xmlns:p14="http://schemas.microsoft.com/office/powerpoint/2010/main" val="6911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F5A7BDD-B8FF-4380-8446-4B16C7E43628}"/>
              </a:ext>
            </a:extLst>
          </p:cNvPr>
          <p:cNvSpPr/>
          <p:nvPr/>
        </p:nvSpPr>
        <p:spPr>
          <a:xfrm>
            <a:off x="559676" y="1395176"/>
            <a:ext cx="8173009" cy="2980882"/>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21B5CB7A-CA88-4FE2-B513-4B0E2ECBDEE1}"/>
              </a:ext>
            </a:extLst>
          </p:cNvPr>
          <p:cNvSpPr>
            <a:spLocks noGrp="1"/>
          </p:cNvSpPr>
          <p:nvPr>
            <p:ph type="title"/>
          </p:nvPr>
        </p:nvSpPr>
        <p:spPr>
          <a:xfrm>
            <a:off x="261554" y="547795"/>
            <a:ext cx="8512172" cy="295466"/>
          </a:xfrm>
        </p:spPr>
        <p:txBody>
          <a:bodyPr/>
          <a:lstStyle/>
          <a:p>
            <a:r>
              <a:rPr lang="es-CO" sz="2000"/>
              <a:t>Provisión de cartera</a:t>
            </a:r>
          </a:p>
        </p:txBody>
      </p:sp>
      <p:graphicFrame>
        <p:nvGraphicFramePr>
          <p:cNvPr id="8" name="Tabla 7">
            <a:extLst>
              <a:ext uri="{FF2B5EF4-FFF2-40B4-BE49-F238E27FC236}">
                <a16:creationId xmlns:a16="http://schemas.microsoft.com/office/drawing/2014/main" id="{7BC503F2-5DE6-46C4-AB0C-E78CC4AAD9D2}"/>
              </a:ext>
            </a:extLst>
          </p:cNvPr>
          <p:cNvGraphicFramePr>
            <a:graphicFrameLocks noGrp="1"/>
          </p:cNvGraphicFramePr>
          <p:nvPr>
            <p:extLst>
              <p:ext uri="{D42A27DB-BD31-4B8C-83A1-F6EECF244321}">
                <p14:modId xmlns:p14="http://schemas.microsoft.com/office/powerpoint/2010/main" val="1959649285"/>
              </p:ext>
            </p:extLst>
          </p:nvPr>
        </p:nvGraphicFramePr>
        <p:xfrm>
          <a:off x="690705" y="1487977"/>
          <a:ext cx="7763340" cy="2845460"/>
        </p:xfrm>
        <a:graphic>
          <a:graphicData uri="http://schemas.openxmlformats.org/drawingml/2006/table">
            <a:tbl>
              <a:tblPr firstRow="1" firstCol="1" bandRow="1"/>
              <a:tblGrid>
                <a:gridCol w="681084">
                  <a:extLst>
                    <a:ext uri="{9D8B030D-6E8A-4147-A177-3AD203B41FA5}">
                      <a16:colId xmlns:a16="http://schemas.microsoft.com/office/drawing/2014/main" val="1016743914"/>
                    </a:ext>
                  </a:extLst>
                </a:gridCol>
                <a:gridCol w="1857813">
                  <a:extLst>
                    <a:ext uri="{9D8B030D-6E8A-4147-A177-3AD203B41FA5}">
                      <a16:colId xmlns:a16="http://schemas.microsoft.com/office/drawing/2014/main" val="3283841129"/>
                    </a:ext>
                  </a:extLst>
                </a:gridCol>
                <a:gridCol w="2521874">
                  <a:extLst>
                    <a:ext uri="{9D8B030D-6E8A-4147-A177-3AD203B41FA5}">
                      <a16:colId xmlns:a16="http://schemas.microsoft.com/office/drawing/2014/main" val="1531879954"/>
                    </a:ext>
                  </a:extLst>
                </a:gridCol>
                <a:gridCol w="2702569">
                  <a:extLst>
                    <a:ext uri="{9D8B030D-6E8A-4147-A177-3AD203B41FA5}">
                      <a16:colId xmlns:a16="http://schemas.microsoft.com/office/drawing/2014/main" val="3687393938"/>
                    </a:ext>
                  </a:extLst>
                </a:gridCol>
              </a:tblGrid>
              <a:tr h="166584">
                <a:tc>
                  <a:txBody>
                    <a:bodyPr/>
                    <a:lstStyle/>
                    <a:p>
                      <a:pPr algn="ctr" fontAlgn="ctr"/>
                      <a:r>
                        <a:rPr lang="es-CO" sz="1000" b="1" i="0" u="none" strike="noStrike">
                          <a:solidFill>
                            <a:schemeClr val="bg1"/>
                          </a:solidFill>
                          <a:effectLst/>
                          <a:latin typeface="+mj-lt"/>
                          <a:cs typeface="Calibri" panose="020F0502020204030204" pitchFamily="34" charset="0"/>
                        </a:rPr>
                        <a:t>Sistema</a:t>
                      </a:r>
                      <a:endParaRPr lang="es-419" sz="1000" b="1" i="0" u="none" strike="noStrike">
                        <a:solidFill>
                          <a:schemeClr val="bg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fontAlgn="ctr"/>
                      <a:r>
                        <a:rPr lang="es-CO" sz="1000" b="1" i="0" u="none" strike="noStrike">
                          <a:solidFill>
                            <a:schemeClr val="bg1"/>
                          </a:solidFill>
                          <a:effectLst/>
                          <a:latin typeface="+mj-lt"/>
                          <a:cs typeface="Calibri" panose="020F0502020204030204" pitchFamily="34" charset="0"/>
                        </a:rPr>
                        <a:t>Aplicación</a:t>
                      </a:r>
                      <a:endParaRPr lang="es-419" sz="1000" b="1" i="0" u="none" strike="noStrike">
                        <a:solidFill>
                          <a:schemeClr val="bg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lang="es-419"/>
                    </a:p>
                  </a:txBody>
                  <a:tcPr/>
                </a:tc>
                <a:tc>
                  <a:txBody>
                    <a:bodyPr/>
                    <a:lstStyle/>
                    <a:p>
                      <a:pPr algn="ctr" fontAlgn="ctr"/>
                      <a:r>
                        <a:rPr lang="es-CO" sz="1000" b="1" i="0" u="none" strike="noStrike">
                          <a:solidFill>
                            <a:schemeClr val="bg1"/>
                          </a:solidFill>
                          <a:effectLst/>
                          <a:latin typeface="+mj-lt"/>
                          <a:cs typeface="Calibri" panose="020F0502020204030204" pitchFamily="34" charset="0"/>
                        </a:rPr>
                        <a:t>Requisitos 1.2.1.18.19</a:t>
                      </a:r>
                      <a:endParaRPr lang="es-419" sz="1000" b="1" i="0" u="none" strike="noStrike">
                        <a:solidFill>
                          <a:schemeClr val="bg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663762151"/>
                  </a:ext>
                </a:extLst>
              </a:tr>
              <a:tr h="619898">
                <a:tc>
                  <a:txBody>
                    <a:bodyPr/>
                    <a:lstStyle/>
                    <a:p>
                      <a:pPr algn="ctr" fontAlgn="ctr"/>
                      <a:r>
                        <a:rPr lang="es-CO" sz="1000" b="1" i="0" u="none" strike="noStrike">
                          <a:solidFill>
                            <a:schemeClr val="bg1"/>
                          </a:solidFill>
                          <a:effectLst>
                            <a:outerShdw blurRad="38100" dist="38100" dir="2700000" algn="tl">
                              <a:srgbClr val="000000">
                                <a:alpha val="43137"/>
                              </a:srgbClr>
                            </a:outerShdw>
                          </a:effectLst>
                          <a:latin typeface="+mj-lt"/>
                          <a:cs typeface="Calibri" panose="020F0502020204030204" pitchFamily="34" charset="0"/>
                        </a:rPr>
                        <a:t>Individual</a:t>
                      </a:r>
                      <a:endParaRPr lang="es-419" sz="1000" b="1" i="0" u="none" strike="noStrike">
                        <a:solidFill>
                          <a:schemeClr val="bg1"/>
                        </a:solidFill>
                        <a:effectLst>
                          <a:outerShdw blurRad="38100" dist="38100" dir="2700000" algn="tl">
                            <a:srgbClr val="000000">
                              <a:alpha val="43137"/>
                            </a:srgbClr>
                          </a:outerShdw>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gridSpan="2">
                  <a:txBody>
                    <a:bodyPr/>
                    <a:lstStyle/>
                    <a:p>
                      <a:pPr algn="l" fontAlgn="ctr"/>
                      <a:r>
                        <a:rPr lang="es-CO" sz="900" b="0" i="0" u="none" strike="noStrike">
                          <a:solidFill>
                            <a:schemeClr val="tx1"/>
                          </a:solidFill>
                          <a:effectLst/>
                          <a:latin typeface="+mj-lt"/>
                          <a:cs typeface="Calibri" panose="020F0502020204030204" pitchFamily="34" charset="0"/>
                        </a:rPr>
                        <a:t>Se toma factura por factura, si la deuda tiene mas de un año de vencimiento, podrá tomarse una </a:t>
                      </a:r>
                      <a:r>
                        <a:rPr lang="es-CO" sz="900" b="0" i="0" u="none" strike="noStrike">
                          <a:solidFill>
                            <a:schemeClr val="tx2"/>
                          </a:solidFill>
                          <a:effectLst/>
                          <a:latin typeface="+mj-lt"/>
                          <a:cs typeface="Calibri" panose="020F0502020204030204" pitchFamily="34" charset="0"/>
                        </a:rPr>
                        <a:t>provisión de hasta el 33%.</a:t>
                      </a:r>
                      <a:endParaRPr lang="es-419" sz="900" b="0" i="0" u="none" strike="noStrike">
                        <a:solidFill>
                          <a:schemeClr val="tx2"/>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hMerge="1">
                  <a:txBody>
                    <a:bodyPr/>
                    <a:lstStyle/>
                    <a:p>
                      <a:endParaRPr lang="es-419"/>
                    </a:p>
                  </a:txBody>
                  <a:tcPr/>
                </a:tc>
                <a:tc rowSpan="7">
                  <a:txBody>
                    <a:bodyPr/>
                    <a:lstStyle/>
                    <a:p>
                      <a:pPr marL="228600" indent="-228600" algn="l" fontAlgn="ctr">
                        <a:buClr>
                          <a:schemeClr val="tx2"/>
                        </a:buClr>
                        <a:buFont typeface="+mj-lt"/>
                        <a:buAutoNum type="arabicPeriod"/>
                      </a:pPr>
                      <a:endParaRPr lang="es-419" sz="9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4086620850"/>
                  </a:ext>
                </a:extLst>
              </a:tr>
              <a:tr h="533068">
                <a:tc rowSpan="5">
                  <a:txBody>
                    <a:bodyPr/>
                    <a:lstStyle/>
                    <a:p>
                      <a:pPr marL="0" algn="ctr" defTabSz="914112" rtl="0" eaLnBrk="1" fontAlgn="ctr" latinLnBrk="0" hangingPunct="1"/>
                      <a:r>
                        <a:rPr lang="es-CO" sz="1000" b="1" i="0" u="none" strike="noStrike" kern="1200">
                          <a:solidFill>
                            <a:schemeClr val="bg1"/>
                          </a:solidFill>
                          <a:effectLst>
                            <a:outerShdw blurRad="38100" dist="38100" dir="2700000" algn="tl">
                              <a:srgbClr val="000000">
                                <a:alpha val="43137"/>
                              </a:srgbClr>
                            </a:outerShdw>
                          </a:effectLst>
                          <a:latin typeface="+mj-lt"/>
                          <a:ea typeface="+mn-ea"/>
                          <a:cs typeface="Calibri" panose="020F0502020204030204" pitchFamily="34" charset="0"/>
                        </a:rPr>
                        <a:t>General</a:t>
                      </a:r>
                      <a:endParaRPr lang="es-419" sz="1000" b="1" i="0" u="none" strike="noStrike" kern="1200">
                        <a:solidFill>
                          <a:schemeClr val="bg1"/>
                        </a:solidFill>
                        <a:effectLst>
                          <a:outerShdw blurRad="38100" dist="38100" dir="2700000" algn="tl">
                            <a:srgbClr val="000000">
                              <a:alpha val="43137"/>
                            </a:srgbClr>
                          </a:outerShdw>
                        </a:effectLst>
                        <a:latin typeface="+mj-lt"/>
                        <a:ea typeface="+mn-ea"/>
                        <a:cs typeface="Calibri" panose="020F050202020403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gridSpan="2">
                  <a:txBody>
                    <a:bodyPr/>
                    <a:lstStyle/>
                    <a:p>
                      <a:pPr algn="l" fontAlgn="ctr"/>
                      <a:r>
                        <a:rPr lang="es-CO" sz="900" b="0" i="0" u="none" strike="noStrike">
                          <a:solidFill>
                            <a:schemeClr val="tx1"/>
                          </a:solidFill>
                          <a:effectLst/>
                          <a:latin typeface="+mj-lt"/>
                          <a:cs typeface="Calibri" panose="020F0502020204030204" pitchFamily="34" charset="0"/>
                        </a:rPr>
                        <a:t>Se hace un análisis integral (sin individualizar las facturas) de todas las CXC se agrupan  con base en su fecha de vencimiento y se puede provisionar así:</a:t>
                      </a:r>
                      <a:endParaRPr lang="es-419" sz="9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hMerge="1">
                  <a:txBody>
                    <a:bodyPr/>
                    <a:lstStyle/>
                    <a:p>
                      <a:endParaRPr lang="es-419"/>
                    </a:p>
                  </a:txBody>
                  <a:tcPr/>
                </a:tc>
                <a:tc vMerge="1">
                  <a:txBody>
                    <a:bodyPr/>
                    <a:lstStyle/>
                    <a:p>
                      <a:endParaRPr lang="es-419"/>
                    </a:p>
                  </a:txBody>
                  <a:tcPr/>
                </a:tc>
                <a:extLst>
                  <a:ext uri="{0D108BD9-81ED-4DB2-BD59-A6C34878D82A}">
                    <a16:rowId xmlns:a16="http://schemas.microsoft.com/office/drawing/2014/main" val="1992002686"/>
                  </a:ext>
                </a:extLst>
              </a:tr>
              <a:tr h="179911">
                <a:tc vMerge="1">
                  <a:txBody>
                    <a:bodyPr/>
                    <a:lstStyle/>
                    <a:p>
                      <a:endParaRPr lang="es-419"/>
                    </a:p>
                  </a:txBody>
                  <a:tcPr/>
                </a:tc>
                <a:tc>
                  <a:txBody>
                    <a:bodyPr/>
                    <a:lstStyle/>
                    <a:p>
                      <a:pPr algn="ctr" fontAlgn="ctr"/>
                      <a:r>
                        <a:rPr lang="es-CO" sz="1000" b="0" i="0" u="none" strike="noStrike">
                          <a:solidFill>
                            <a:schemeClr val="tx1"/>
                          </a:solidFill>
                          <a:effectLst/>
                          <a:latin typeface="+mj-lt"/>
                          <a:cs typeface="Calibri" panose="020F0502020204030204" pitchFamily="34" charset="0"/>
                        </a:rPr>
                        <a:t>0 a 3 meses</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a:txBody>
                    <a:bodyPr/>
                    <a:lstStyle/>
                    <a:p>
                      <a:pPr algn="ctr" fontAlgn="ctr"/>
                      <a:r>
                        <a:rPr lang="es-CO" sz="1000" b="0" i="0" u="none" strike="noStrike">
                          <a:solidFill>
                            <a:schemeClr val="tx1"/>
                          </a:solidFill>
                          <a:effectLst/>
                          <a:latin typeface="+mj-lt"/>
                          <a:cs typeface="Calibri" panose="020F0502020204030204" pitchFamily="34" charset="0"/>
                        </a:rPr>
                        <a:t>0%</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vMerge="1">
                  <a:txBody>
                    <a:bodyPr/>
                    <a:lstStyle/>
                    <a:p>
                      <a:endParaRPr lang="es-419"/>
                    </a:p>
                  </a:txBody>
                  <a:tcPr/>
                </a:tc>
                <a:extLst>
                  <a:ext uri="{0D108BD9-81ED-4DB2-BD59-A6C34878D82A}">
                    <a16:rowId xmlns:a16="http://schemas.microsoft.com/office/drawing/2014/main" val="2960574921"/>
                  </a:ext>
                </a:extLst>
              </a:tr>
              <a:tr h="179911">
                <a:tc vMerge="1">
                  <a:txBody>
                    <a:bodyPr/>
                    <a:lstStyle/>
                    <a:p>
                      <a:endParaRPr lang="es-419"/>
                    </a:p>
                  </a:txBody>
                  <a:tcPr/>
                </a:tc>
                <a:tc>
                  <a:txBody>
                    <a:bodyPr/>
                    <a:lstStyle/>
                    <a:p>
                      <a:pPr algn="ctr" fontAlgn="ctr"/>
                      <a:r>
                        <a:rPr lang="es-CO" sz="1000" b="0" i="0" u="none" strike="noStrike">
                          <a:solidFill>
                            <a:schemeClr val="tx1"/>
                          </a:solidFill>
                          <a:effectLst/>
                          <a:latin typeface="+mj-lt"/>
                          <a:cs typeface="Calibri" panose="020F0502020204030204" pitchFamily="34" charset="0"/>
                        </a:rPr>
                        <a:t>3 a 6 meses</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a:txBody>
                    <a:bodyPr/>
                    <a:lstStyle/>
                    <a:p>
                      <a:pPr algn="ctr" fontAlgn="ctr"/>
                      <a:r>
                        <a:rPr lang="es-CO" sz="1000" b="0" i="0" u="none" strike="noStrike">
                          <a:solidFill>
                            <a:schemeClr val="tx1"/>
                          </a:solidFill>
                          <a:effectLst/>
                          <a:latin typeface="+mj-lt"/>
                          <a:cs typeface="Calibri" panose="020F0502020204030204" pitchFamily="34" charset="0"/>
                        </a:rPr>
                        <a:t>5%</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vMerge="1">
                  <a:txBody>
                    <a:bodyPr/>
                    <a:lstStyle/>
                    <a:p>
                      <a:endParaRPr lang="es-419"/>
                    </a:p>
                  </a:txBody>
                  <a:tcPr/>
                </a:tc>
                <a:extLst>
                  <a:ext uri="{0D108BD9-81ED-4DB2-BD59-A6C34878D82A}">
                    <a16:rowId xmlns:a16="http://schemas.microsoft.com/office/drawing/2014/main" val="1437129705"/>
                  </a:ext>
                </a:extLst>
              </a:tr>
              <a:tr h="179911">
                <a:tc vMerge="1">
                  <a:txBody>
                    <a:bodyPr/>
                    <a:lstStyle/>
                    <a:p>
                      <a:endParaRPr lang="es-419"/>
                    </a:p>
                  </a:txBody>
                  <a:tcPr/>
                </a:tc>
                <a:tc>
                  <a:txBody>
                    <a:bodyPr/>
                    <a:lstStyle/>
                    <a:p>
                      <a:pPr algn="ctr" fontAlgn="ctr"/>
                      <a:r>
                        <a:rPr lang="es-CO" sz="1000" b="0" i="0" u="none" strike="noStrike">
                          <a:solidFill>
                            <a:schemeClr val="tx1"/>
                          </a:solidFill>
                          <a:effectLst/>
                          <a:latin typeface="+mj-lt"/>
                          <a:cs typeface="Calibri" panose="020F0502020204030204" pitchFamily="34" charset="0"/>
                        </a:rPr>
                        <a:t>6 a 12 meses</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a:txBody>
                    <a:bodyPr/>
                    <a:lstStyle/>
                    <a:p>
                      <a:pPr algn="ctr" fontAlgn="ctr"/>
                      <a:r>
                        <a:rPr lang="es-CO" sz="1000" b="0" i="0" u="none" strike="noStrike">
                          <a:solidFill>
                            <a:schemeClr val="tx1"/>
                          </a:solidFill>
                          <a:effectLst/>
                          <a:latin typeface="+mj-lt"/>
                          <a:cs typeface="Calibri" panose="020F0502020204030204" pitchFamily="34" charset="0"/>
                        </a:rPr>
                        <a:t>10%</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vMerge="1">
                  <a:txBody>
                    <a:bodyPr/>
                    <a:lstStyle/>
                    <a:p>
                      <a:endParaRPr lang="es-419"/>
                    </a:p>
                  </a:txBody>
                  <a:tcPr/>
                </a:tc>
                <a:extLst>
                  <a:ext uri="{0D108BD9-81ED-4DB2-BD59-A6C34878D82A}">
                    <a16:rowId xmlns:a16="http://schemas.microsoft.com/office/drawing/2014/main" val="3243225159"/>
                  </a:ext>
                </a:extLst>
              </a:tr>
              <a:tr h="179911">
                <a:tc vMerge="1">
                  <a:txBody>
                    <a:bodyPr/>
                    <a:lstStyle/>
                    <a:p>
                      <a:endParaRPr lang="es-419"/>
                    </a:p>
                  </a:txBody>
                  <a:tcPr/>
                </a:tc>
                <a:tc>
                  <a:txBody>
                    <a:bodyPr/>
                    <a:lstStyle/>
                    <a:p>
                      <a:pPr algn="ctr" fontAlgn="ctr"/>
                      <a:r>
                        <a:rPr lang="es-CO" sz="1000" b="0" i="0" u="none" strike="noStrike">
                          <a:solidFill>
                            <a:schemeClr val="tx1"/>
                          </a:solidFill>
                          <a:effectLst/>
                          <a:latin typeface="+mj-lt"/>
                          <a:cs typeface="Calibri" panose="020F0502020204030204" pitchFamily="34" charset="0"/>
                        </a:rPr>
                        <a:t>12-&gt;</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a:txBody>
                    <a:bodyPr/>
                    <a:lstStyle/>
                    <a:p>
                      <a:pPr algn="ctr" fontAlgn="ctr"/>
                      <a:r>
                        <a:rPr lang="es-CO" sz="1000" b="0" i="0" u="none" strike="noStrike">
                          <a:solidFill>
                            <a:schemeClr val="tx1"/>
                          </a:solidFill>
                          <a:effectLst/>
                          <a:latin typeface="+mj-lt"/>
                          <a:cs typeface="Calibri" panose="020F0502020204030204" pitchFamily="34" charset="0"/>
                        </a:rPr>
                        <a:t>15%</a:t>
                      </a:r>
                      <a:endParaRPr lang="es-419" sz="1000" b="0" i="0" u="none" strike="noStrike">
                        <a:solidFill>
                          <a:schemeClr val="tx1"/>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6"/>
                    </a:solidFill>
                  </a:tcPr>
                </a:tc>
                <a:tc vMerge="1">
                  <a:txBody>
                    <a:bodyPr/>
                    <a:lstStyle/>
                    <a:p>
                      <a:endParaRPr lang="es-419"/>
                    </a:p>
                  </a:txBody>
                  <a:tcPr/>
                </a:tc>
                <a:extLst>
                  <a:ext uri="{0D108BD9-81ED-4DB2-BD59-A6C34878D82A}">
                    <a16:rowId xmlns:a16="http://schemas.microsoft.com/office/drawing/2014/main" val="3320317812"/>
                  </a:ext>
                </a:extLst>
              </a:tr>
              <a:tr h="806266">
                <a:tc>
                  <a:txBody>
                    <a:bodyPr/>
                    <a:lstStyle/>
                    <a:p>
                      <a:pPr marL="0" algn="ctr" defTabSz="914112" rtl="0" eaLnBrk="1" fontAlgn="ctr" latinLnBrk="0" hangingPunct="1"/>
                      <a:r>
                        <a:rPr lang="es-CO" sz="1000" b="1" i="0" u="none" strike="noStrike" kern="1200">
                          <a:solidFill>
                            <a:schemeClr val="bg1"/>
                          </a:solidFill>
                          <a:effectLst>
                            <a:outerShdw blurRad="38100" dist="38100" dir="2700000" algn="tl">
                              <a:srgbClr val="000000">
                                <a:alpha val="43137"/>
                              </a:srgbClr>
                            </a:outerShdw>
                          </a:effectLst>
                          <a:latin typeface="+mj-lt"/>
                          <a:ea typeface="+mn-ea"/>
                          <a:cs typeface="Calibri" panose="020F0502020204030204" pitchFamily="34" charset="0"/>
                        </a:rPr>
                        <a:t>Mixto</a:t>
                      </a:r>
                      <a:endParaRPr lang="es-419" sz="1000" b="1" i="0" u="none" strike="noStrike" kern="1200">
                        <a:solidFill>
                          <a:schemeClr val="bg1"/>
                        </a:solidFill>
                        <a:effectLst>
                          <a:outerShdw blurRad="38100" dist="38100" dir="2700000" algn="tl">
                            <a:srgbClr val="000000">
                              <a:alpha val="43137"/>
                            </a:srgbClr>
                          </a:outerShdw>
                        </a:effectLst>
                        <a:latin typeface="+mj-lt"/>
                        <a:ea typeface="+mn-ea"/>
                        <a:cs typeface="Calibri" panose="020F050202020403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gridSpan="2">
                  <a:txBody>
                    <a:bodyPr/>
                    <a:lstStyle/>
                    <a:p>
                      <a:pPr algn="l" fontAlgn="ctr"/>
                      <a:r>
                        <a:rPr lang="es-CO" sz="900" b="0" i="0" u="none" strike="noStrike">
                          <a:solidFill>
                            <a:schemeClr val="tx1"/>
                          </a:solidFill>
                          <a:effectLst/>
                          <a:latin typeface="+mj-lt"/>
                          <a:cs typeface="Calibri" panose="020F0502020204030204" pitchFamily="34" charset="0"/>
                        </a:rPr>
                        <a:t>Durante los primeros 12 meses sistema general y a partir del mes 13, el sistema individual. Esto es posible mientras no se hagan en el mismo año (eso dice la DIAN). Es posible usar diferente método para diferentes clientes. </a:t>
                      </a:r>
                      <a:r>
                        <a:rPr lang="es-CO" sz="900" b="0" i="0" u="none" strike="noStrike">
                          <a:solidFill>
                            <a:schemeClr val="tx2"/>
                          </a:solidFill>
                          <a:effectLst/>
                          <a:latin typeface="+mj-lt"/>
                          <a:cs typeface="Calibri" panose="020F0502020204030204" pitchFamily="34" charset="0"/>
                        </a:rPr>
                        <a:t>Control detallado, para no solicitar más del 33% por año e identificar recuperaciones deducciones.</a:t>
                      </a:r>
                      <a:endParaRPr lang="es-419" sz="900" b="0" i="0" u="none" strike="noStrike">
                        <a:solidFill>
                          <a:schemeClr val="tx2"/>
                        </a:solidFill>
                        <a:effectLst/>
                        <a:latin typeface="+mj-lt"/>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hMerge="1">
                  <a:txBody>
                    <a:bodyPr/>
                    <a:lstStyle/>
                    <a:p>
                      <a:endParaRPr lang="es-419"/>
                    </a:p>
                  </a:txBody>
                  <a:tcPr/>
                </a:tc>
                <a:tc vMerge="1">
                  <a:txBody>
                    <a:bodyPr/>
                    <a:lstStyle/>
                    <a:p>
                      <a:endParaRPr lang="es-419"/>
                    </a:p>
                  </a:txBody>
                  <a:tcPr/>
                </a:tc>
                <a:extLst>
                  <a:ext uri="{0D108BD9-81ED-4DB2-BD59-A6C34878D82A}">
                    <a16:rowId xmlns:a16="http://schemas.microsoft.com/office/drawing/2014/main" val="3976924699"/>
                  </a:ext>
                </a:extLst>
              </a:tr>
            </a:tbl>
          </a:graphicData>
        </a:graphic>
      </p:graphicFrame>
      <p:sp>
        <p:nvSpPr>
          <p:cNvPr id="9" name="CuadroTexto 8">
            <a:extLst>
              <a:ext uri="{FF2B5EF4-FFF2-40B4-BE49-F238E27FC236}">
                <a16:creationId xmlns:a16="http://schemas.microsoft.com/office/drawing/2014/main" id="{63F67AF8-FC11-496B-8CC6-832AE57EC5BE}"/>
              </a:ext>
            </a:extLst>
          </p:cNvPr>
          <p:cNvSpPr txBox="1"/>
          <p:nvPr/>
        </p:nvSpPr>
        <p:spPr>
          <a:xfrm>
            <a:off x="345110" y="936062"/>
            <a:ext cx="8387575" cy="400110"/>
          </a:xfrm>
          <a:prstGeom prst="rect">
            <a:avLst/>
          </a:prstGeom>
          <a:noFill/>
        </p:spPr>
        <p:txBody>
          <a:bodyPr wrap="square" rtlCol="0">
            <a:spAutoFit/>
          </a:bodyPr>
          <a:lstStyle/>
          <a:p>
            <a:r>
              <a:rPr lang="es-ES" sz="1000">
                <a:latin typeface="+mj-lt"/>
              </a:rPr>
              <a:t>En caso de que la Compañía decida modificar su política contable de provisión de cartera es importante que tenga en cuenta las siguientes características y requisitos establecidos por la norma fiscal:</a:t>
            </a:r>
            <a:endParaRPr lang="es-419" sz="1000">
              <a:latin typeface="+mj-lt"/>
            </a:endParaRPr>
          </a:p>
        </p:txBody>
      </p:sp>
      <p:sp>
        <p:nvSpPr>
          <p:cNvPr id="3" name="CuadroTexto 2">
            <a:extLst>
              <a:ext uri="{FF2B5EF4-FFF2-40B4-BE49-F238E27FC236}">
                <a16:creationId xmlns:a16="http://schemas.microsoft.com/office/drawing/2014/main" id="{6F9D9746-2B5E-48AE-BE89-92C53EA6FAF4}"/>
              </a:ext>
            </a:extLst>
          </p:cNvPr>
          <p:cNvSpPr txBox="1"/>
          <p:nvPr/>
        </p:nvSpPr>
        <p:spPr>
          <a:xfrm>
            <a:off x="5835535" y="1825794"/>
            <a:ext cx="2527069" cy="2169825"/>
          </a:xfrm>
          <a:prstGeom prst="rect">
            <a:avLst/>
          </a:prstGeom>
          <a:noFill/>
        </p:spPr>
        <p:txBody>
          <a:bodyPr wrap="square" rtlCol="0">
            <a:spAutoFit/>
          </a:bodyPr>
          <a:lstStyle/>
          <a:p>
            <a:pPr marL="228600" indent="-228600" algn="l" fontAlgn="ctr">
              <a:buClr>
                <a:schemeClr val="tx2"/>
              </a:buClr>
              <a:buFont typeface="+mj-lt"/>
              <a:buAutoNum type="arabicPeriod"/>
            </a:pPr>
            <a:r>
              <a:rPr lang="es-419" sz="900" b="0" i="0" u="none" strike="noStrike">
                <a:solidFill>
                  <a:schemeClr val="tx1"/>
                </a:solidFill>
                <a:effectLst/>
                <a:latin typeface="+mj-lt"/>
              </a:rPr>
              <a:t>La obligación se hay contraído con justa causa a titulo oneroso.</a:t>
            </a:r>
          </a:p>
          <a:p>
            <a:pPr marL="228600" indent="-228600" algn="l" fontAlgn="ctr">
              <a:buClr>
                <a:schemeClr val="tx2"/>
              </a:buClr>
              <a:buFont typeface="+mj-lt"/>
              <a:buAutoNum type="arabicPeriod"/>
            </a:pPr>
            <a:r>
              <a:rPr lang="es-419" sz="900" b="0" i="0" u="none" strike="noStrike">
                <a:solidFill>
                  <a:schemeClr val="tx1"/>
                </a:solidFill>
                <a:effectLst/>
                <a:latin typeface="+mj-lt"/>
              </a:rPr>
              <a:t>Que se haya originado en actividades de la actividad productora de renta.</a:t>
            </a:r>
          </a:p>
          <a:p>
            <a:pPr marL="228600" indent="-228600" algn="l" fontAlgn="ctr">
              <a:buClr>
                <a:schemeClr val="tx2"/>
              </a:buClr>
              <a:buFont typeface="+mj-lt"/>
              <a:buAutoNum type="arabicPeriod"/>
            </a:pPr>
            <a:r>
              <a:rPr lang="es-419" sz="900" b="0" i="0" u="none" strike="noStrike">
                <a:solidFill>
                  <a:schemeClr val="tx1"/>
                </a:solidFill>
                <a:effectLst/>
                <a:latin typeface="+mj-lt"/>
              </a:rPr>
              <a:t>Que se haya tomado en cuenta al computar la renta declarada en años anteriores.</a:t>
            </a:r>
          </a:p>
          <a:p>
            <a:pPr marL="228600" indent="-228600" algn="l" fontAlgn="ctr">
              <a:buClr>
                <a:schemeClr val="tx2"/>
              </a:buClr>
              <a:buFont typeface="+mj-lt"/>
              <a:buAutoNum type="arabicPeriod"/>
            </a:pPr>
            <a:r>
              <a:rPr lang="es-419" sz="900" b="0" i="0" u="none" strike="noStrike">
                <a:solidFill>
                  <a:schemeClr val="tx1"/>
                </a:solidFill>
                <a:effectLst/>
                <a:latin typeface="+mj-lt"/>
              </a:rPr>
              <a:t>Que la provisión se haya constituido en el año o periodo gravable de que se trate</a:t>
            </a:r>
          </a:p>
          <a:p>
            <a:pPr marL="228600" indent="-228600" algn="l" fontAlgn="ctr">
              <a:buClr>
                <a:schemeClr val="tx2"/>
              </a:buClr>
              <a:buFont typeface="+mj-lt"/>
              <a:buAutoNum type="arabicPeriod"/>
            </a:pPr>
            <a:r>
              <a:rPr lang="es-419" sz="900" b="0" i="0" u="none" strike="noStrike">
                <a:solidFill>
                  <a:schemeClr val="tx1"/>
                </a:solidFill>
                <a:effectLst/>
                <a:latin typeface="+mj-lt"/>
              </a:rPr>
              <a:t>Que la obligación exista en el momento de la contabilización de la provisión.</a:t>
            </a:r>
          </a:p>
          <a:p>
            <a:pPr marL="228600" indent="-228600" algn="l" fontAlgn="ctr">
              <a:buClr>
                <a:schemeClr val="tx2"/>
              </a:buClr>
              <a:buFont typeface="+mj-lt"/>
              <a:buAutoNum type="arabicPeriod"/>
            </a:pPr>
            <a:r>
              <a:rPr lang="es-419" sz="900" b="0" i="0" u="none" strike="noStrike">
                <a:solidFill>
                  <a:schemeClr val="tx1"/>
                </a:solidFill>
                <a:effectLst/>
                <a:latin typeface="+mj-lt"/>
              </a:rPr>
              <a:t>Que se justifique su carácter de dudoso o difícil cobro. </a:t>
            </a:r>
          </a:p>
          <a:p>
            <a:pPr marL="228600" indent="-228600" algn="l" fontAlgn="ctr">
              <a:buClr>
                <a:schemeClr val="tx2"/>
              </a:buClr>
              <a:buFont typeface="+mj-lt"/>
              <a:buAutoNum type="arabicPeriod"/>
            </a:pPr>
            <a:r>
              <a:rPr lang="es-419" sz="900" b="0" i="0" u="none" strike="noStrike">
                <a:solidFill>
                  <a:schemeClr val="tx1"/>
                </a:solidFill>
                <a:effectLst/>
                <a:latin typeface="+mj-lt"/>
              </a:rPr>
              <a:t>No aplica con vinculados económicos.</a:t>
            </a:r>
          </a:p>
        </p:txBody>
      </p:sp>
    </p:spTree>
    <p:extLst>
      <p:ext uri="{BB962C8B-B14F-4D97-AF65-F5344CB8AC3E}">
        <p14:creationId xmlns:p14="http://schemas.microsoft.com/office/powerpoint/2010/main" val="17616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reloj&#10;&#10;Descripción generada automáticamente">
            <a:extLst>
              <a:ext uri="{FF2B5EF4-FFF2-40B4-BE49-F238E27FC236}">
                <a16:creationId xmlns:a16="http://schemas.microsoft.com/office/drawing/2014/main" id="{62DB8159-86F2-4FBB-8758-9B0DECF0D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34"/>
          <a:stretch/>
        </p:blipFill>
        <p:spPr>
          <a:xfrm flipH="1">
            <a:off x="0" y="0"/>
            <a:ext cx="9144000" cy="5162204"/>
          </a:xfrm>
          <a:prstGeom prst="rect">
            <a:avLst/>
          </a:prstGeom>
        </p:spPr>
      </p:pic>
      <p:sp>
        <p:nvSpPr>
          <p:cNvPr id="44" name="Rectángulo 43">
            <a:extLst>
              <a:ext uri="{FF2B5EF4-FFF2-40B4-BE49-F238E27FC236}">
                <a16:creationId xmlns:a16="http://schemas.microsoft.com/office/drawing/2014/main" id="{2CACC6EA-F74C-458F-B22F-C0246772B8D4}"/>
              </a:ext>
            </a:extLst>
          </p:cNvPr>
          <p:cNvSpPr/>
          <p:nvPr/>
        </p:nvSpPr>
        <p:spPr>
          <a:xfrm>
            <a:off x="0" y="-1"/>
            <a:ext cx="9144000" cy="5148263"/>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Rectángulo 42">
            <a:extLst>
              <a:ext uri="{FF2B5EF4-FFF2-40B4-BE49-F238E27FC236}">
                <a16:creationId xmlns:a16="http://schemas.microsoft.com/office/drawing/2014/main" id="{CFE25F80-7740-4A85-86C6-9C32EF9C7CC4}"/>
              </a:ext>
            </a:extLst>
          </p:cNvPr>
          <p:cNvSpPr>
            <a:spLocks/>
          </p:cNvSpPr>
          <p:nvPr/>
        </p:nvSpPr>
        <p:spPr>
          <a:xfrm>
            <a:off x="3034145" y="748145"/>
            <a:ext cx="5801879" cy="3835151"/>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564BFAF-0333-4B72-87EE-9CFE8670BFC2}"/>
              </a:ext>
            </a:extLst>
          </p:cNvPr>
          <p:cNvSpPr/>
          <p:nvPr/>
        </p:nvSpPr>
        <p:spPr>
          <a:xfrm>
            <a:off x="3966142" y="1352617"/>
            <a:ext cx="4671800" cy="5176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a:latin typeface="+mj-lt"/>
            </a:endParaRPr>
          </a:p>
        </p:txBody>
      </p:sp>
      <p:sp>
        <p:nvSpPr>
          <p:cNvPr id="37" name="Marcador de texto 3">
            <a:extLst>
              <a:ext uri="{FF2B5EF4-FFF2-40B4-BE49-F238E27FC236}">
                <a16:creationId xmlns:a16="http://schemas.microsoft.com/office/drawing/2014/main" id="{71CE3360-3FF7-4429-9650-537CFFA7C1F0}"/>
              </a:ext>
            </a:extLst>
          </p:cNvPr>
          <p:cNvSpPr txBox="1">
            <a:spLocks/>
          </p:cNvSpPr>
          <p:nvPr/>
        </p:nvSpPr>
        <p:spPr>
          <a:xfrm>
            <a:off x="253020" y="431753"/>
            <a:ext cx="8258520" cy="424051"/>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000">
                <a:solidFill>
                  <a:schemeClr val="bg1"/>
                </a:solidFill>
              </a:rPr>
              <a:t>CASTIGO DE CARTERA</a:t>
            </a:r>
            <a:endParaRPr lang="es-CO" sz="2000">
              <a:solidFill>
                <a:schemeClr val="bg1"/>
              </a:solidFill>
            </a:endParaRPr>
          </a:p>
        </p:txBody>
      </p:sp>
      <p:sp>
        <p:nvSpPr>
          <p:cNvPr id="2" name="Rectángulo 1">
            <a:extLst>
              <a:ext uri="{FF2B5EF4-FFF2-40B4-BE49-F238E27FC236}">
                <a16:creationId xmlns:a16="http://schemas.microsoft.com/office/drawing/2014/main" id="{4BCBF9D5-9361-4E35-8292-0E44BCD7E744}"/>
              </a:ext>
            </a:extLst>
          </p:cNvPr>
          <p:cNvSpPr/>
          <p:nvPr/>
        </p:nvSpPr>
        <p:spPr>
          <a:xfrm>
            <a:off x="3944883" y="2033237"/>
            <a:ext cx="4693059" cy="5176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a:extLst>
              <a:ext uri="{FF2B5EF4-FFF2-40B4-BE49-F238E27FC236}">
                <a16:creationId xmlns:a16="http://schemas.microsoft.com/office/drawing/2014/main" id="{1CC79520-E0D9-46DA-9454-B1B4BD63665A}"/>
              </a:ext>
            </a:extLst>
          </p:cNvPr>
          <p:cNvSpPr/>
          <p:nvPr/>
        </p:nvSpPr>
        <p:spPr>
          <a:xfrm>
            <a:off x="3944885" y="2692844"/>
            <a:ext cx="4693058" cy="5176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Marcador de texto 4">
            <a:extLst>
              <a:ext uri="{FF2B5EF4-FFF2-40B4-BE49-F238E27FC236}">
                <a16:creationId xmlns:a16="http://schemas.microsoft.com/office/drawing/2014/main" id="{703CD833-5EFF-4289-8B43-085BF297F242}"/>
              </a:ext>
            </a:extLst>
          </p:cNvPr>
          <p:cNvSpPr txBox="1">
            <a:spLocks noGrp="1"/>
          </p:cNvSpPr>
          <p:nvPr>
            <p:ph type="body" sz="quarter" idx="13"/>
          </p:nvPr>
        </p:nvSpPr>
        <p:spPr>
          <a:xfrm>
            <a:off x="3113228" y="956514"/>
            <a:ext cx="5643711" cy="230832"/>
          </a:xfrm>
          <a:prstGeom prst="rect">
            <a:avLst/>
          </a:prstGeom>
          <a:noFill/>
        </p:spPr>
        <p:txBody>
          <a:bodyPr wrap="square">
            <a:spAutoFit/>
          </a:bodyPr>
          <a:lstStyle/>
          <a:p>
            <a:r>
              <a:rPr lang="es-419" sz="900" b="0">
                <a:solidFill>
                  <a:schemeClr val="tx1"/>
                </a:solidFill>
                <a:latin typeface="+mj-lt"/>
              </a:rPr>
              <a:t>Para la procedencia de la deducción por deudas manifiestamente perdidas o sin valor será necesario que:</a:t>
            </a:r>
          </a:p>
        </p:txBody>
      </p:sp>
      <p:sp>
        <p:nvSpPr>
          <p:cNvPr id="16" name="Rectángulo 15">
            <a:extLst>
              <a:ext uri="{FF2B5EF4-FFF2-40B4-BE49-F238E27FC236}">
                <a16:creationId xmlns:a16="http://schemas.microsoft.com/office/drawing/2014/main" id="{34017253-C2AD-4EEE-855C-DBB8380BD0C5}"/>
              </a:ext>
            </a:extLst>
          </p:cNvPr>
          <p:cNvSpPr/>
          <p:nvPr/>
        </p:nvSpPr>
        <p:spPr>
          <a:xfrm>
            <a:off x="3966141" y="3327635"/>
            <a:ext cx="4671801" cy="5176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136A7736-2749-4748-BA0F-0B5A782AE875}"/>
              </a:ext>
            </a:extLst>
          </p:cNvPr>
          <p:cNvSpPr/>
          <p:nvPr/>
        </p:nvSpPr>
        <p:spPr>
          <a:xfrm>
            <a:off x="3966142" y="3986919"/>
            <a:ext cx="4671802" cy="51763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Google Shape;456;p37">
            <a:extLst>
              <a:ext uri="{FF2B5EF4-FFF2-40B4-BE49-F238E27FC236}">
                <a16:creationId xmlns:a16="http://schemas.microsoft.com/office/drawing/2014/main" id="{A8CB91EB-685C-4B24-99FA-5B6E4C876F44}"/>
              </a:ext>
            </a:extLst>
          </p:cNvPr>
          <p:cNvSpPr txBox="1"/>
          <p:nvPr/>
        </p:nvSpPr>
        <p:spPr>
          <a:xfrm flipH="1">
            <a:off x="3597519" y="1352617"/>
            <a:ext cx="369300" cy="517630"/>
          </a:xfrm>
          <a:prstGeom prst="rect">
            <a:avLst/>
          </a:prstGeom>
          <a:solidFill>
            <a:schemeClr val="accent2"/>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1</a:t>
            </a:r>
            <a:endParaRPr sz="1600" b="1">
              <a:solidFill>
                <a:schemeClr val="lt1"/>
              </a:solidFill>
              <a:latin typeface="Roboto"/>
              <a:ea typeface="Roboto"/>
              <a:cs typeface="Roboto"/>
              <a:sym typeface="Roboto"/>
            </a:endParaRPr>
          </a:p>
        </p:txBody>
      </p:sp>
      <p:sp>
        <p:nvSpPr>
          <p:cNvPr id="34" name="Google Shape;457;p37">
            <a:extLst>
              <a:ext uri="{FF2B5EF4-FFF2-40B4-BE49-F238E27FC236}">
                <a16:creationId xmlns:a16="http://schemas.microsoft.com/office/drawing/2014/main" id="{D1C339AC-6220-4335-9A1B-E3E67EB6135B}"/>
              </a:ext>
            </a:extLst>
          </p:cNvPr>
          <p:cNvSpPr txBox="1"/>
          <p:nvPr/>
        </p:nvSpPr>
        <p:spPr>
          <a:xfrm flipH="1">
            <a:off x="3589221" y="2698534"/>
            <a:ext cx="369300" cy="511939"/>
          </a:xfrm>
          <a:prstGeom prst="rect">
            <a:avLst/>
          </a:prstGeom>
          <a:solidFill>
            <a:schemeClr val="accent2"/>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3</a:t>
            </a:r>
            <a:endParaRPr sz="1600" b="1">
              <a:solidFill>
                <a:schemeClr val="lt1"/>
              </a:solidFill>
              <a:latin typeface="Roboto"/>
              <a:ea typeface="Roboto"/>
              <a:cs typeface="Roboto"/>
              <a:sym typeface="Roboto"/>
            </a:endParaRPr>
          </a:p>
        </p:txBody>
      </p:sp>
      <p:sp>
        <p:nvSpPr>
          <p:cNvPr id="35" name="Google Shape;458;p37">
            <a:extLst>
              <a:ext uri="{FF2B5EF4-FFF2-40B4-BE49-F238E27FC236}">
                <a16:creationId xmlns:a16="http://schemas.microsoft.com/office/drawing/2014/main" id="{6700A928-B9DB-4F4D-BDF8-4EF38AEA4034}"/>
              </a:ext>
            </a:extLst>
          </p:cNvPr>
          <p:cNvSpPr txBox="1"/>
          <p:nvPr/>
        </p:nvSpPr>
        <p:spPr>
          <a:xfrm flipH="1">
            <a:off x="3597519" y="3327635"/>
            <a:ext cx="369300" cy="517630"/>
          </a:xfrm>
          <a:prstGeom prst="rect">
            <a:avLst/>
          </a:prstGeom>
          <a:solidFill>
            <a:schemeClr val="tx1"/>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4</a:t>
            </a:r>
            <a:endParaRPr sz="1600" b="1">
              <a:solidFill>
                <a:schemeClr val="lt1"/>
              </a:solidFill>
              <a:latin typeface="Roboto"/>
              <a:ea typeface="Roboto"/>
              <a:cs typeface="Roboto"/>
              <a:sym typeface="Roboto"/>
            </a:endParaRPr>
          </a:p>
        </p:txBody>
      </p:sp>
      <p:sp>
        <p:nvSpPr>
          <p:cNvPr id="36" name="Google Shape;459;p37">
            <a:extLst>
              <a:ext uri="{FF2B5EF4-FFF2-40B4-BE49-F238E27FC236}">
                <a16:creationId xmlns:a16="http://schemas.microsoft.com/office/drawing/2014/main" id="{6DF616C4-1747-495D-9B8A-9A5E2E3773FD}"/>
              </a:ext>
            </a:extLst>
          </p:cNvPr>
          <p:cNvSpPr txBox="1"/>
          <p:nvPr/>
        </p:nvSpPr>
        <p:spPr>
          <a:xfrm flipH="1">
            <a:off x="3575584" y="2033237"/>
            <a:ext cx="369300" cy="517630"/>
          </a:xfrm>
          <a:prstGeom prst="rect">
            <a:avLst/>
          </a:prstGeom>
          <a:solidFill>
            <a:schemeClr val="tx1"/>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2</a:t>
            </a:r>
            <a:endParaRPr sz="1600" b="1">
              <a:solidFill>
                <a:schemeClr val="lt1"/>
              </a:solidFill>
              <a:latin typeface="Roboto"/>
              <a:ea typeface="Roboto"/>
              <a:cs typeface="Roboto"/>
              <a:sym typeface="Roboto"/>
            </a:endParaRPr>
          </a:p>
        </p:txBody>
      </p:sp>
      <p:sp>
        <p:nvSpPr>
          <p:cNvPr id="38" name="Google Shape;460;p37">
            <a:extLst>
              <a:ext uri="{FF2B5EF4-FFF2-40B4-BE49-F238E27FC236}">
                <a16:creationId xmlns:a16="http://schemas.microsoft.com/office/drawing/2014/main" id="{55174060-6147-41A9-A2A2-1804F7BE5196}"/>
              </a:ext>
            </a:extLst>
          </p:cNvPr>
          <p:cNvSpPr txBox="1"/>
          <p:nvPr/>
        </p:nvSpPr>
        <p:spPr>
          <a:xfrm flipH="1">
            <a:off x="3596841" y="3979433"/>
            <a:ext cx="369300" cy="525116"/>
          </a:xfrm>
          <a:prstGeom prst="rect">
            <a:avLst/>
          </a:prstGeom>
          <a:solidFill>
            <a:schemeClr val="accent2"/>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5</a:t>
            </a:r>
            <a:endParaRPr sz="1600" b="1">
              <a:solidFill>
                <a:schemeClr val="lt1"/>
              </a:solidFill>
              <a:latin typeface="Roboto"/>
              <a:ea typeface="Roboto"/>
              <a:cs typeface="Roboto"/>
              <a:sym typeface="Roboto"/>
            </a:endParaRPr>
          </a:p>
        </p:txBody>
      </p:sp>
      <p:sp>
        <p:nvSpPr>
          <p:cNvPr id="5" name="CuadroTexto 4">
            <a:extLst>
              <a:ext uri="{FF2B5EF4-FFF2-40B4-BE49-F238E27FC236}">
                <a16:creationId xmlns:a16="http://schemas.microsoft.com/office/drawing/2014/main" id="{2956B4CB-A183-41BE-B098-00C66F9B78EE}"/>
              </a:ext>
            </a:extLst>
          </p:cNvPr>
          <p:cNvSpPr txBox="1"/>
          <p:nvPr/>
        </p:nvSpPr>
        <p:spPr>
          <a:xfrm>
            <a:off x="4033667" y="1414087"/>
            <a:ext cx="4498441" cy="430887"/>
          </a:xfrm>
          <a:prstGeom prst="rect">
            <a:avLst/>
          </a:prstGeom>
          <a:noFill/>
        </p:spPr>
        <p:txBody>
          <a:bodyPr wrap="square" rtlCol="0">
            <a:spAutoFit/>
          </a:bodyPr>
          <a:lstStyle/>
          <a:p>
            <a:r>
              <a:rPr lang="es-ES" sz="1100"/>
              <a:t>Que la respectiva </a:t>
            </a:r>
            <a:r>
              <a:rPr lang="es-ES" sz="1100" b="1">
                <a:solidFill>
                  <a:schemeClr val="accent2"/>
                </a:solidFill>
              </a:rPr>
              <a:t>obligación se haya contraído con justa causa </a:t>
            </a:r>
            <a:r>
              <a:rPr lang="es-ES" sz="1100"/>
              <a:t>y a título oneroso. </a:t>
            </a:r>
          </a:p>
        </p:txBody>
      </p:sp>
      <p:sp>
        <p:nvSpPr>
          <p:cNvPr id="39" name="CuadroTexto 38">
            <a:extLst>
              <a:ext uri="{FF2B5EF4-FFF2-40B4-BE49-F238E27FC236}">
                <a16:creationId xmlns:a16="http://schemas.microsoft.com/office/drawing/2014/main" id="{43FE1176-F0E1-4688-AAED-7D4354451691}"/>
              </a:ext>
            </a:extLst>
          </p:cNvPr>
          <p:cNvSpPr txBox="1"/>
          <p:nvPr/>
        </p:nvSpPr>
        <p:spPr>
          <a:xfrm>
            <a:off x="4033667" y="1991970"/>
            <a:ext cx="4498441" cy="600164"/>
          </a:xfrm>
          <a:prstGeom prst="rect">
            <a:avLst/>
          </a:prstGeom>
          <a:noFill/>
        </p:spPr>
        <p:txBody>
          <a:bodyPr wrap="square" rtlCol="0">
            <a:spAutoFit/>
          </a:bodyPr>
          <a:lstStyle/>
          <a:p>
            <a:r>
              <a:rPr lang="es-ES" sz="1100"/>
              <a:t>Que se haya tomado en cuenta al computar la renta declarada en años anteriores o que </a:t>
            </a:r>
            <a:r>
              <a:rPr lang="es-ES" sz="1100" b="1">
                <a:solidFill>
                  <a:schemeClr val="accent2"/>
                </a:solidFill>
              </a:rPr>
              <a:t>se trate de créditos que hayan producido rentas declaradas en tales años. </a:t>
            </a:r>
          </a:p>
        </p:txBody>
      </p:sp>
      <p:sp>
        <p:nvSpPr>
          <p:cNvPr id="40" name="CuadroTexto 39">
            <a:extLst>
              <a:ext uri="{FF2B5EF4-FFF2-40B4-BE49-F238E27FC236}">
                <a16:creationId xmlns:a16="http://schemas.microsoft.com/office/drawing/2014/main" id="{F97666A4-DA4F-476F-98B6-5E278781DDAB}"/>
              </a:ext>
            </a:extLst>
          </p:cNvPr>
          <p:cNvSpPr txBox="1"/>
          <p:nvPr/>
        </p:nvSpPr>
        <p:spPr>
          <a:xfrm>
            <a:off x="4033667" y="2651577"/>
            <a:ext cx="4498441" cy="600164"/>
          </a:xfrm>
          <a:prstGeom prst="rect">
            <a:avLst/>
          </a:prstGeom>
          <a:noFill/>
        </p:spPr>
        <p:txBody>
          <a:bodyPr wrap="square" rtlCol="0">
            <a:spAutoFit/>
          </a:bodyPr>
          <a:lstStyle/>
          <a:p>
            <a:r>
              <a:rPr lang="es-ES" sz="1100"/>
              <a:t>Que se haya descargado en el año o periodo gravable de que se trata, </a:t>
            </a:r>
            <a:r>
              <a:rPr lang="es-ES" sz="1100" b="1">
                <a:solidFill>
                  <a:schemeClr val="accent2"/>
                </a:solidFill>
              </a:rPr>
              <a:t>mediante abono a la cuenta incobrable y cargo directo </a:t>
            </a:r>
            <a:r>
              <a:rPr lang="es-ES" sz="1100"/>
              <a:t>a pérdidas y ganancias. </a:t>
            </a:r>
          </a:p>
        </p:txBody>
      </p:sp>
      <p:sp>
        <p:nvSpPr>
          <p:cNvPr id="41" name="CuadroTexto 40">
            <a:extLst>
              <a:ext uri="{FF2B5EF4-FFF2-40B4-BE49-F238E27FC236}">
                <a16:creationId xmlns:a16="http://schemas.microsoft.com/office/drawing/2014/main" id="{C8FAC8D2-1754-410D-A01D-1A8D0F704BBA}"/>
              </a:ext>
            </a:extLst>
          </p:cNvPr>
          <p:cNvSpPr txBox="1"/>
          <p:nvPr/>
        </p:nvSpPr>
        <p:spPr>
          <a:xfrm>
            <a:off x="4033667" y="3459566"/>
            <a:ext cx="4498441" cy="261610"/>
          </a:xfrm>
          <a:prstGeom prst="rect">
            <a:avLst/>
          </a:prstGeom>
          <a:noFill/>
        </p:spPr>
        <p:txBody>
          <a:bodyPr wrap="square" rtlCol="0">
            <a:spAutoFit/>
          </a:bodyPr>
          <a:lstStyle/>
          <a:p>
            <a:r>
              <a:rPr lang="es-ES" sz="1100"/>
              <a:t>Que la obligación </a:t>
            </a:r>
            <a:r>
              <a:rPr lang="es-ES" sz="1100" b="1">
                <a:solidFill>
                  <a:schemeClr val="accent2"/>
                </a:solidFill>
              </a:rPr>
              <a:t>exista en el momento </a:t>
            </a:r>
            <a:r>
              <a:rPr lang="es-ES" sz="1100"/>
              <a:t>de descargo.</a:t>
            </a:r>
          </a:p>
        </p:txBody>
      </p:sp>
      <p:sp>
        <p:nvSpPr>
          <p:cNvPr id="42" name="CuadroTexto 41">
            <a:extLst>
              <a:ext uri="{FF2B5EF4-FFF2-40B4-BE49-F238E27FC236}">
                <a16:creationId xmlns:a16="http://schemas.microsoft.com/office/drawing/2014/main" id="{9D203428-A424-4B66-9F16-5922FF62C1E1}"/>
              </a:ext>
            </a:extLst>
          </p:cNvPr>
          <p:cNvSpPr txBox="1"/>
          <p:nvPr/>
        </p:nvSpPr>
        <p:spPr>
          <a:xfrm>
            <a:off x="4033667" y="3937011"/>
            <a:ext cx="4498441" cy="600164"/>
          </a:xfrm>
          <a:prstGeom prst="rect">
            <a:avLst/>
          </a:prstGeom>
          <a:noFill/>
        </p:spPr>
        <p:txBody>
          <a:bodyPr wrap="square" rtlCol="0">
            <a:spAutoFit/>
          </a:bodyPr>
          <a:lstStyle/>
          <a:p>
            <a:r>
              <a:rPr lang="es-ES" sz="1100"/>
              <a:t>Que existan razones para considerar la deuda manifiestamente perdida o sin valor. </a:t>
            </a:r>
            <a:r>
              <a:rPr lang="es-ES" sz="1100" b="1">
                <a:solidFill>
                  <a:schemeClr val="accent2"/>
                </a:solidFill>
              </a:rPr>
              <a:t>Deberá probarse su incobrabilidad (informe de abogado).</a:t>
            </a:r>
          </a:p>
        </p:txBody>
      </p:sp>
      <p:sp>
        <p:nvSpPr>
          <p:cNvPr id="45" name="Freeform 12">
            <a:extLst>
              <a:ext uri="{FF2B5EF4-FFF2-40B4-BE49-F238E27FC236}">
                <a16:creationId xmlns:a16="http://schemas.microsoft.com/office/drawing/2014/main" id="{6D33723E-F838-449F-9CCF-AFCD47DD1480}"/>
              </a:ext>
            </a:extLst>
          </p:cNvPr>
          <p:cNvSpPr>
            <a:spLocks noChangeAspect="1"/>
          </p:cNvSpPr>
          <p:nvPr/>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pic>
        <p:nvPicPr>
          <p:cNvPr id="46" name="Picture 2" descr="G:\Office97\_GRAPHICS\hb@BDO\Library\09_Logos\BDO logo white.png">
            <a:extLst>
              <a:ext uri="{FF2B5EF4-FFF2-40B4-BE49-F238E27FC236}">
                <a16:creationId xmlns:a16="http://schemas.microsoft.com/office/drawing/2014/main" id="{EE926C45-9432-4A6D-989D-BBF85730ED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
        <p:nvSpPr>
          <p:cNvPr id="47" name="Freeform 12">
            <a:extLst>
              <a:ext uri="{FF2B5EF4-FFF2-40B4-BE49-F238E27FC236}">
                <a16:creationId xmlns:a16="http://schemas.microsoft.com/office/drawing/2014/main" id="{0EE10720-A9E4-4B95-B0A3-CC9890F85329}"/>
              </a:ext>
            </a:extLst>
          </p:cNvPr>
          <p:cNvSpPr>
            <a:spLocks noChangeAspect="1"/>
          </p:cNvSpPr>
          <p:nvPr/>
        </p:nvSpPr>
        <p:spPr bwMode="gray">
          <a:xfrm>
            <a:off x="441063" y="469549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Tree>
    <p:extLst>
      <p:ext uri="{BB962C8B-B14F-4D97-AF65-F5344CB8AC3E}">
        <p14:creationId xmlns:p14="http://schemas.microsoft.com/office/powerpoint/2010/main" val="69840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F830D68D-D401-4813-AB8C-ECCAC6CDA7D7}"/>
              </a:ext>
            </a:extLst>
          </p:cNvPr>
          <p:cNvSpPr>
            <a:spLocks noGrp="1"/>
          </p:cNvSpPr>
          <p:nvPr>
            <p:ph type="subTitle" idx="1"/>
          </p:nvPr>
        </p:nvSpPr>
        <p:spPr>
          <a:xfrm>
            <a:off x="322640" y="1896182"/>
            <a:ext cx="8100000" cy="276999"/>
          </a:xfrm>
        </p:spPr>
        <p:txBody>
          <a:bodyPr/>
          <a:lstStyle/>
          <a:p>
            <a:r>
              <a:rPr lang="es-CO"/>
              <a:t>Art. 64 E.T. </a:t>
            </a:r>
          </a:p>
        </p:txBody>
      </p:sp>
      <p:sp>
        <p:nvSpPr>
          <p:cNvPr id="3" name="Título 2">
            <a:extLst>
              <a:ext uri="{FF2B5EF4-FFF2-40B4-BE49-F238E27FC236}">
                <a16:creationId xmlns:a16="http://schemas.microsoft.com/office/drawing/2014/main" id="{36AF5453-27DF-40BB-8EEA-291C65B92803}"/>
              </a:ext>
            </a:extLst>
          </p:cNvPr>
          <p:cNvSpPr>
            <a:spLocks noGrp="1"/>
          </p:cNvSpPr>
          <p:nvPr>
            <p:ph type="ctrTitle"/>
          </p:nvPr>
        </p:nvSpPr>
        <p:spPr>
          <a:xfrm>
            <a:off x="323850" y="1158538"/>
            <a:ext cx="8098790" cy="689420"/>
          </a:xfrm>
        </p:spPr>
        <p:txBody>
          <a:bodyPr/>
          <a:lstStyle/>
          <a:p>
            <a:r>
              <a:rPr lang="es-CO"/>
              <a:t>LÍmite en cambios en políticas de castigos de inventarios </a:t>
            </a:r>
          </a:p>
        </p:txBody>
      </p:sp>
    </p:spTree>
    <p:extLst>
      <p:ext uri="{BB962C8B-B14F-4D97-AF65-F5344CB8AC3E}">
        <p14:creationId xmlns:p14="http://schemas.microsoft.com/office/powerpoint/2010/main" val="13982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3">
            <a:extLst>
              <a:ext uri="{FF2B5EF4-FFF2-40B4-BE49-F238E27FC236}">
                <a16:creationId xmlns:a16="http://schemas.microsoft.com/office/drawing/2014/main" id="{5DA4A9C9-156A-4307-A60C-8A671D70FE6E}"/>
              </a:ext>
            </a:extLst>
          </p:cNvPr>
          <p:cNvGrpSpPr/>
          <p:nvPr/>
        </p:nvGrpSpPr>
        <p:grpSpPr>
          <a:xfrm>
            <a:off x="1459458" y="3730616"/>
            <a:ext cx="122998" cy="1417647"/>
            <a:chOff x="512401" y="3730616"/>
            <a:chExt cx="122998" cy="1417647"/>
          </a:xfrm>
        </p:grpSpPr>
        <p:sp>
          <p:nvSpPr>
            <p:cNvPr id="12" name="Freeform 12">
              <a:extLst>
                <a:ext uri="{FF2B5EF4-FFF2-40B4-BE49-F238E27FC236}">
                  <a16:creationId xmlns:a16="http://schemas.microsoft.com/office/drawing/2014/main" id="{B1A274BE-1972-4FD4-AF56-928E4BA3AD9C}"/>
                </a:ext>
              </a:extLst>
            </p:cNvPr>
            <p:cNvSpPr>
              <a:spLocks noChangeAspect="1"/>
            </p:cNvSpPr>
            <p:nvPr userDrawn="1"/>
          </p:nvSpPr>
          <p:spPr bwMode="gray">
            <a:xfrm>
              <a:off x="512401" y="3730616"/>
              <a:ext cx="122998" cy="703847"/>
            </a:xfrm>
            <a:custGeom>
              <a:avLst/>
              <a:gdLst>
                <a:gd name="connsiteX0" fmla="*/ 0 w 10000"/>
                <a:gd name="connsiteY0" fmla="*/ 1864 h 13134"/>
                <a:gd name="connsiteX1" fmla="*/ 0 w 10000"/>
                <a:gd name="connsiteY1" fmla="*/ 10000 h 13134"/>
                <a:gd name="connsiteX2" fmla="*/ 10000 w 10000"/>
                <a:gd name="connsiteY2" fmla="*/ 13134 h 13134"/>
                <a:gd name="connsiteX3" fmla="*/ 10000 w 10000"/>
                <a:gd name="connsiteY3" fmla="*/ 0 h 13134"/>
                <a:gd name="connsiteX4" fmla="*/ 0 w 10000"/>
                <a:gd name="connsiteY4" fmla="*/ 1864 h 13134"/>
                <a:gd name="connsiteX0" fmla="*/ 0 w 10000"/>
                <a:gd name="connsiteY0" fmla="*/ 1864 h 15072"/>
                <a:gd name="connsiteX1" fmla="*/ 157 w 10000"/>
                <a:gd name="connsiteY1" fmla="*/ 15072 h 15072"/>
                <a:gd name="connsiteX2" fmla="*/ 10000 w 10000"/>
                <a:gd name="connsiteY2" fmla="*/ 13134 h 15072"/>
                <a:gd name="connsiteX3" fmla="*/ 10000 w 10000"/>
                <a:gd name="connsiteY3" fmla="*/ 0 h 15072"/>
                <a:gd name="connsiteX4" fmla="*/ 0 w 10000"/>
                <a:gd name="connsiteY4" fmla="*/ 1864 h 15072"/>
                <a:gd name="connsiteX0" fmla="*/ 0 w 10000"/>
                <a:gd name="connsiteY0" fmla="*/ 1864 h 16721"/>
                <a:gd name="connsiteX1" fmla="*/ 314 w 10000"/>
                <a:gd name="connsiteY1" fmla="*/ 16721 h 16721"/>
                <a:gd name="connsiteX2" fmla="*/ 10000 w 10000"/>
                <a:gd name="connsiteY2" fmla="*/ 13134 h 16721"/>
                <a:gd name="connsiteX3" fmla="*/ 10000 w 10000"/>
                <a:gd name="connsiteY3" fmla="*/ 0 h 16721"/>
                <a:gd name="connsiteX4" fmla="*/ 0 w 10000"/>
                <a:gd name="connsiteY4" fmla="*/ 1864 h 16721"/>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28 w 10128"/>
                <a:gd name="connsiteY0" fmla="*/ 1864 h 15236"/>
                <a:gd name="connsiteX1" fmla="*/ 128 w 10128"/>
                <a:gd name="connsiteY1" fmla="*/ 15236 h 15236"/>
                <a:gd name="connsiteX2" fmla="*/ 10128 w 10128"/>
                <a:gd name="connsiteY2" fmla="*/ 13134 h 15236"/>
                <a:gd name="connsiteX3" fmla="*/ 10128 w 10128"/>
                <a:gd name="connsiteY3" fmla="*/ 0 h 15236"/>
                <a:gd name="connsiteX4" fmla="*/ 128 w 10128"/>
                <a:gd name="connsiteY4" fmla="*/ 1864 h 1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 h="15236">
                  <a:moveTo>
                    <a:pt x="128" y="1864"/>
                  </a:moveTo>
                  <a:cubicBezTo>
                    <a:pt x="-134" y="1731"/>
                    <a:pt x="76" y="15328"/>
                    <a:pt x="128" y="15236"/>
                  </a:cubicBezTo>
                  <a:lnTo>
                    <a:pt x="10128" y="13134"/>
                  </a:lnTo>
                  <a:lnTo>
                    <a:pt x="10128" y="0"/>
                  </a:lnTo>
                  <a:lnTo>
                    <a:pt x="128" y="1864"/>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3" name="Freeform 12">
              <a:extLst>
                <a:ext uri="{FF2B5EF4-FFF2-40B4-BE49-F238E27FC236}">
                  <a16:creationId xmlns:a16="http://schemas.microsoft.com/office/drawing/2014/main" id="{7110C63F-8BC1-4621-80B9-EE5798762AD3}"/>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FFFFFF"/>
                </a:solidFill>
                <a:latin typeface="Trebuchet MS"/>
              </a:endParaRPr>
            </a:p>
          </p:txBody>
        </p:sp>
        <p:sp>
          <p:nvSpPr>
            <p:cNvPr id="14" name="Freeform 12">
              <a:extLst>
                <a:ext uri="{FF2B5EF4-FFF2-40B4-BE49-F238E27FC236}">
                  <a16:creationId xmlns:a16="http://schemas.microsoft.com/office/drawing/2014/main" id="{7D01F9E8-32F7-43DC-822E-25F0E01A469C}"/>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FFFFFF"/>
                </a:solidFill>
                <a:latin typeface="Trebuchet MS"/>
              </a:endParaRPr>
            </a:p>
          </p:txBody>
        </p:sp>
      </p:grpSp>
      <p:grpSp>
        <p:nvGrpSpPr>
          <p:cNvPr id="15" name="Group 28">
            <a:extLst>
              <a:ext uri="{FF2B5EF4-FFF2-40B4-BE49-F238E27FC236}">
                <a16:creationId xmlns:a16="http://schemas.microsoft.com/office/drawing/2014/main" id="{63404A73-D873-48BA-9DC9-A96413D98927}"/>
              </a:ext>
            </a:extLst>
          </p:cNvPr>
          <p:cNvGrpSpPr/>
          <p:nvPr/>
        </p:nvGrpSpPr>
        <p:grpSpPr>
          <a:xfrm>
            <a:off x="1461969" y="1"/>
            <a:ext cx="121444" cy="1052783"/>
            <a:chOff x="514911" y="0"/>
            <a:chExt cx="121444" cy="1052783"/>
          </a:xfrm>
        </p:grpSpPr>
        <p:sp>
          <p:nvSpPr>
            <p:cNvPr id="16" name="Freeform 12">
              <a:extLst>
                <a:ext uri="{FF2B5EF4-FFF2-40B4-BE49-F238E27FC236}">
                  <a16:creationId xmlns:a16="http://schemas.microsoft.com/office/drawing/2014/main" id="{2FB25AA0-4B81-4D4B-9E79-21C730C6CB59}"/>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7" name="Freeform 12">
              <a:extLst>
                <a:ext uri="{FF2B5EF4-FFF2-40B4-BE49-F238E27FC236}">
                  <a16:creationId xmlns:a16="http://schemas.microsoft.com/office/drawing/2014/main" id="{3C68FF32-1679-48C8-B9E9-63AA5865045C}"/>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8" name="Freeform 12">
              <a:extLst>
                <a:ext uri="{FF2B5EF4-FFF2-40B4-BE49-F238E27FC236}">
                  <a16:creationId xmlns:a16="http://schemas.microsoft.com/office/drawing/2014/main" id="{EFDD327D-94AD-4C88-9BBD-54D35235A4F6}"/>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grpSp>
      <p:pic>
        <p:nvPicPr>
          <p:cNvPr id="22" name="Picture 2" descr="G:\Office97\_GRAPHICS\hb@BDO\Library\09_Logos\BDO logo white.png">
            <a:extLst>
              <a:ext uri="{FF2B5EF4-FFF2-40B4-BE49-F238E27FC236}">
                <a16:creationId xmlns:a16="http://schemas.microsoft.com/office/drawing/2014/main" id="{6258BD41-C925-4AB3-994A-FFDD14F114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
        <p:nvSpPr>
          <p:cNvPr id="19" name="Título 2">
            <a:extLst>
              <a:ext uri="{FF2B5EF4-FFF2-40B4-BE49-F238E27FC236}">
                <a16:creationId xmlns:a16="http://schemas.microsoft.com/office/drawing/2014/main" id="{86A4041D-FE96-448F-A020-5A2BDB987B86}"/>
              </a:ext>
            </a:extLst>
          </p:cNvPr>
          <p:cNvSpPr txBox="1">
            <a:spLocks/>
          </p:cNvSpPr>
          <p:nvPr/>
        </p:nvSpPr>
        <p:spPr>
          <a:xfrm>
            <a:off x="323851" y="1247775"/>
            <a:ext cx="8098790" cy="689420"/>
          </a:xfrm>
          <a:prstGeom prst="rect">
            <a:avLst/>
          </a:prstGeom>
        </p:spPr>
        <p:txBody>
          <a:bodyPr/>
          <a:lstStyle>
            <a:lvl1pPr algn="l" defTabSz="914112" rtl="0" eaLnBrk="1" latinLnBrk="0" hangingPunct="1">
              <a:lnSpc>
                <a:spcPct val="80000"/>
              </a:lnSpc>
              <a:spcBef>
                <a:spcPct val="0"/>
              </a:spcBef>
              <a:buNone/>
              <a:defRPr sz="2400" b="1" kern="1200" cap="all" baseline="0">
                <a:solidFill>
                  <a:schemeClr val="tx2"/>
                </a:solidFill>
                <a:latin typeface="+mj-lt"/>
                <a:ea typeface="+mj-ea"/>
                <a:cs typeface="+mj-cs"/>
              </a:defRPr>
            </a:lvl1pPr>
          </a:lstStyle>
          <a:p>
            <a:r>
              <a:rPr lang="es-CO">
                <a:solidFill>
                  <a:schemeClr val="bg1"/>
                </a:solidFill>
              </a:rPr>
              <a:t>Cambios de la reforma </a:t>
            </a:r>
          </a:p>
          <a:p>
            <a:r>
              <a:rPr lang="es-CO">
                <a:solidFill>
                  <a:schemeClr val="bg1"/>
                </a:solidFill>
              </a:rPr>
              <a:t>en materia recaudatoria</a:t>
            </a:r>
          </a:p>
        </p:txBody>
      </p:sp>
    </p:spTree>
    <p:extLst>
      <p:ext uri="{BB962C8B-B14F-4D97-AF65-F5344CB8AC3E}">
        <p14:creationId xmlns:p14="http://schemas.microsoft.com/office/powerpoint/2010/main" val="37567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C69068BF-5518-48F4-BC31-A6F419B4C4E0}"/>
              </a:ext>
            </a:extLst>
          </p:cNvPr>
          <p:cNvGraphicFramePr/>
          <p:nvPr>
            <p:extLst>
              <p:ext uri="{D42A27DB-BD31-4B8C-83A1-F6EECF244321}">
                <p14:modId xmlns:p14="http://schemas.microsoft.com/office/powerpoint/2010/main" val="500103590"/>
              </p:ext>
            </p:extLst>
          </p:nvPr>
        </p:nvGraphicFramePr>
        <p:xfrm>
          <a:off x="-821757" y="228599"/>
          <a:ext cx="10787514" cy="5363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49653D5C-A9E2-4AF8-9E0B-015F40BA86FA}"/>
              </a:ext>
            </a:extLst>
          </p:cNvPr>
          <p:cNvSpPr txBox="1"/>
          <p:nvPr/>
        </p:nvSpPr>
        <p:spPr>
          <a:xfrm>
            <a:off x="822960" y="1387178"/>
            <a:ext cx="1338349" cy="646331"/>
          </a:xfrm>
          <a:prstGeom prst="rect">
            <a:avLst/>
          </a:prstGeom>
          <a:noFill/>
        </p:spPr>
        <p:txBody>
          <a:bodyPr wrap="square" rtlCol="0">
            <a:spAutoFit/>
          </a:bodyPr>
          <a:lstStyle/>
          <a:p>
            <a:pPr lvl="0" algn="l"/>
            <a:r>
              <a:rPr lang="es-ES" sz="900">
                <a:solidFill>
                  <a:schemeClr val="tx1"/>
                </a:solidFill>
              </a:rPr>
              <a:t>Cuando el valor neto de realización es inferior al Costo Histórico.</a:t>
            </a:r>
            <a:endParaRPr lang="es-419" sz="900">
              <a:solidFill>
                <a:schemeClr val="tx1"/>
              </a:solidFill>
            </a:endParaRPr>
          </a:p>
        </p:txBody>
      </p:sp>
      <p:sp>
        <p:nvSpPr>
          <p:cNvPr id="4" name="CuadroTexto 3">
            <a:extLst>
              <a:ext uri="{FF2B5EF4-FFF2-40B4-BE49-F238E27FC236}">
                <a16:creationId xmlns:a16="http://schemas.microsoft.com/office/drawing/2014/main" id="{F3201786-07F4-4911-9AFE-172E708C7CCF}"/>
              </a:ext>
            </a:extLst>
          </p:cNvPr>
          <p:cNvSpPr txBox="1"/>
          <p:nvPr/>
        </p:nvSpPr>
        <p:spPr>
          <a:xfrm>
            <a:off x="822960" y="2387084"/>
            <a:ext cx="1338349" cy="369332"/>
          </a:xfrm>
          <a:prstGeom prst="rect">
            <a:avLst/>
          </a:prstGeom>
          <a:noFill/>
        </p:spPr>
        <p:txBody>
          <a:bodyPr wrap="square" rtlCol="0">
            <a:spAutoFit/>
          </a:bodyPr>
          <a:lstStyle/>
          <a:p>
            <a:pPr lvl="0" algn="l"/>
            <a:r>
              <a:rPr lang="es-ES" sz="900">
                <a:solidFill>
                  <a:schemeClr val="tx1"/>
                </a:solidFill>
              </a:rPr>
              <a:t>NO tiene efectos fiscales.</a:t>
            </a:r>
            <a:endParaRPr lang="es-419" sz="900">
              <a:solidFill>
                <a:schemeClr val="tx1"/>
              </a:solidFill>
            </a:endParaRPr>
          </a:p>
        </p:txBody>
      </p:sp>
      <p:sp>
        <p:nvSpPr>
          <p:cNvPr id="6" name="CuadroTexto 5">
            <a:extLst>
              <a:ext uri="{FF2B5EF4-FFF2-40B4-BE49-F238E27FC236}">
                <a16:creationId xmlns:a16="http://schemas.microsoft.com/office/drawing/2014/main" id="{C004E92D-8084-4E31-84FB-2E355DF0AA75}"/>
              </a:ext>
            </a:extLst>
          </p:cNvPr>
          <p:cNvSpPr txBox="1"/>
          <p:nvPr/>
        </p:nvSpPr>
        <p:spPr>
          <a:xfrm>
            <a:off x="2854037" y="2133934"/>
            <a:ext cx="1338349" cy="230832"/>
          </a:xfrm>
          <a:prstGeom prst="rect">
            <a:avLst/>
          </a:prstGeom>
          <a:noFill/>
        </p:spPr>
        <p:txBody>
          <a:bodyPr wrap="square" rtlCol="0">
            <a:spAutoFit/>
          </a:bodyPr>
          <a:lstStyle/>
          <a:p>
            <a:pPr lvl="0" algn="l"/>
            <a:r>
              <a:rPr lang="es-ES" sz="900">
                <a:solidFill>
                  <a:schemeClr val="tx1"/>
                </a:solidFill>
              </a:rPr>
              <a:t>Requisitos. </a:t>
            </a:r>
            <a:endParaRPr lang="es-419" sz="900">
              <a:solidFill>
                <a:schemeClr val="tx1"/>
              </a:solidFill>
            </a:endParaRPr>
          </a:p>
        </p:txBody>
      </p:sp>
      <p:sp>
        <p:nvSpPr>
          <p:cNvPr id="7" name="CuadroTexto 6">
            <a:extLst>
              <a:ext uri="{FF2B5EF4-FFF2-40B4-BE49-F238E27FC236}">
                <a16:creationId xmlns:a16="http://schemas.microsoft.com/office/drawing/2014/main" id="{E7F6AAC3-C7A1-4F47-90B6-F76A8B730E07}"/>
              </a:ext>
            </a:extLst>
          </p:cNvPr>
          <p:cNvSpPr txBox="1"/>
          <p:nvPr/>
        </p:nvSpPr>
        <p:spPr>
          <a:xfrm>
            <a:off x="2854037" y="1353925"/>
            <a:ext cx="1776153" cy="646331"/>
          </a:xfrm>
          <a:prstGeom prst="rect">
            <a:avLst/>
          </a:prstGeom>
          <a:noFill/>
        </p:spPr>
        <p:txBody>
          <a:bodyPr wrap="square" rtlCol="0">
            <a:spAutoFit/>
          </a:bodyPr>
          <a:lstStyle/>
          <a:p>
            <a:pPr lvl="0" algn="l">
              <a:buFont typeface="Courier New" panose="02070309020205020404" pitchFamily="49" charset="0"/>
              <a:buNone/>
            </a:pPr>
            <a:r>
              <a:rPr lang="es-ES" sz="900">
                <a:solidFill>
                  <a:schemeClr val="tx1"/>
                </a:solidFill>
              </a:rPr>
              <a:t>El </a:t>
            </a:r>
            <a:r>
              <a:rPr lang="es-ES" sz="900" err="1">
                <a:solidFill>
                  <a:schemeClr val="tx1"/>
                </a:solidFill>
              </a:rPr>
              <a:t>Inv</a:t>
            </a:r>
            <a:r>
              <a:rPr lang="es-ES" sz="900">
                <a:solidFill>
                  <a:schemeClr val="tx1"/>
                </a:solidFill>
              </a:rPr>
              <a:t> será deducible en su precio de adquisición + los costos atribuibles y de transformación.</a:t>
            </a:r>
            <a:endParaRPr lang="es-419" sz="900">
              <a:solidFill>
                <a:schemeClr val="tx1"/>
              </a:solidFill>
            </a:endParaRPr>
          </a:p>
        </p:txBody>
      </p:sp>
      <p:sp>
        <p:nvSpPr>
          <p:cNvPr id="8" name="CuadroTexto 7">
            <a:extLst>
              <a:ext uri="{FF2B5EF4-FFF2-40B4-BE49-F238E27FC236}">
                <a16:creationId xmlns:a16="http://schemas.microsoft.com/office/drawing/2014/main" id="{ED193438-D170-4DD1-B9FA-F255391840E0}"/>
              </a:ext>
            </a:extLst>
          </p:cNvPr>
          <p:cNvSpPr txBox="1"/>
          <p:nvPr/>
        </p:nvSpPr>
        <p:spPr>
          <a:xfrm>
            <a:off x="3219378" y="2689526"/>
            <a:ext cx="1277808" cy="507831"/>
          </a:xfrm>
          <a:prstGeom prst="rect">
            <a:avLst/>
          </a:prstGeom>
          <a:noFill/>
        </p:spPr>
        <p:txBody>
          <a:bodyPr wrap="square" rtlCol="0">
            <a:spAutoFit/>
          </a:bodyPr>
          <a:lstStyle/>
          <a:p>
            <a:pPr lvl="0" algn="l"/>
            <a:r>
              <a:rPr lang="es-ES" sz="900" kern="1200">
                <a:solidFill>
                  <a:schemeClr val="bg1"/>
                </a:solidFill>
                <a:latin typeface="Trebuchet MS"/>
                <a:ea typeface="+mn-ea"/>
                <a:cs typeface="+mn-cs"/>
              </a:rPr>
              <a:t>El</a:t>
            </a:r>
            <a:r>
              <a:rPr lang="es-ES" sz="900" kern="1200">
                <a:solidFill>
                  <a:schemeClr val="bg1"/>
                </a:solidFill>
              </a:rPr>
              <a:t> inventario no sea de fácil destrucción o pérdida.</a:t>
            </a:r>
            <a:endParaRPr lang="es-419" sz="900" kern="1200">
              <a:solidFill>
                <a:schemeClr val="bg1"/>
              </a:solidFill>
            </a:endParaRPr>
          </a:p>
        </p:txBody>
      </p:sp>
      <p:sp>
        <p:nvSpPr>
          <p:cNvPr id="9" name="CuadroTexto 8">
            <a:extLst>
              <a:ext uri="{FF2B5EF4-FFF2-40B4-BE49-F238E27FC236}">
                <a16:creationId xmlns:a16="http://schemas.microsoft.com/office/drawing/2014/main" id="{B35ECF9D-F871-4E15-B032-A51260C4684B}"/>
              </a:ext>
            </a:extLst>
          </p:cNvPr>
          <p:cNvSpPr txBox="1"/>
          <p:nvPr/>
        </p:nvSpPr>
        <p:spPr>
          <a:xfrm>
            <a:off x="3202752" y="3358241"/>
            <a:ext cx="1776153" cy="230832"/>
          </a:xfrm>
          <a:prstGeom prst="rect">
            <a:avLst/>
          </a:prstGeom>
          <a:noFill/>
        </p:spPr>
        <p:txBody>
          <a:bodyPr wrap="square" rtlCol="0">
            <a:spAutoFit/>
          </a:bodyPr>
          <a:lstStyle/>
          <a:p>
            <a:pPr lvl="0" algn="l"/>
            <a:r>
              <a:rPr lang="es-ES" sz="900">
                <a:solidFill>
                  <a:schemeClr val="bg1"/>
                </a:solidFill>
              </a:rPr>
              <a:t>Se castiga en libros.</a:t>
            </a:r>
            <a:endParaRPr lang="es-419" sz="900">
              <a:solidFill>
                <a:schemeClr val="bg1"/>
              </a:solidFill>
            </a:endParaRPr>
          </a:p>
        </p:txBody>
      </p:sp>
      <p:sp>
        <p:nvSpPr>
          <p:cNvPr id="10" name="CuadroTexto 9">
            <a:extLst>
              <a:ext uri="{FF2B5EF4-FFF2-40B4-BE49-F238E27FC236}">
                <a16:creationId xmlns:a16="http://schemas.microsoft.com/office/drawing/2014/main" id="{7615D290-1736-417C-9966-BC63A5DC3D59}"/>
              </a:ext>
            </a:extLst>
          </p:cNvPr>
          <p:cNvSpPr txBox="1"/>
          <p:nvPr/>
        </p:nvSpPr>
        <p:spPr>
          <a:xfrm>
            <a:off x="3111313" y="3749957"/>
            <a:ext cx="1460687" cy="507831"/>
          </a:xfrm>
          <a:prstGeom prst="rect">
            <a:avLst/>
          </a:prstGeom>
          <a:noFill/>
        </p:spPr>
        <p:txBody>
          <a:bodyPr wrap="square" rtlCol="0">
            <a:spAutoFit/>
          </a:bodyPr>
          <a:lstStyle/>
          <a:p>
            <a:r>
              <a:rPr lang="es-ES" sz="900">
                <a:solidFill>
                  <a:schemeClr val="bg1"/>
                </a:solidFill>
              </a:rPr>
              <a:t>Se destruye efectivamente, se recicla o </a:t>
            </a:r>
            <a:r>
              <a:rPr lang="es-ES" sz="900" err="1">
                <a:solidFill>
                  <a:schemeClr val="bg1"/>
                </a:solidFill>
              </a:rPr>
              <a:t>chatarriza</a:t>
            </a:r>
            <a:endParaRPr lang="es-419" sz="900">
              <a:solidFill>
                <a:schemeClr val="bg1"/>
              </a:solidFill>
            </a:endParaRPr>
          </a:p>
        </p:txBody>
      </p:sp>
      <p:sp>
        <p:nvSpPr>
          <p:cNvPr id="11" name="CuadroTexto 10">
            <a:extLst>
              <a:ext uri="{FF2B5EF4-FFF2-40B4-BE49-F238E27FC236}">
                <a16:creationId xmlns:a16="http://schemas.microsoft.com/office/drawing/2014/main" id="{764686AE-8135-422A-A2EF-815DC1BE4E82}"/>
              </a:ext>
            </a:extLst>
          </p:cNvPr>
          <p:cNvSpPr txBox="1"/>
          <p:nvPr/>
        </p:nvSpPr>
        <p:spPr>
          <a:xfrm>
            <a:off x="3111313" y="4414289"/>
            <a:ext cx="1518877" cy="646331"/>
          </a:xfrm>
          <a:prstGeom prst="rect">
            <a:avLst/>
          </a:prstGeom>
          <a:noFill/>
        </p:spPr>
        <p:txBody>
          <a:bodyPr wrap="square" rtlCol="0">
            <a:spAutoFit/>
          </a:bodyPr>
          <a:lstStyle/>
          <a:p>
            <a:pPr lvl="0" algn="l"/>
            <a:r>
              <a:rPr lang="es-ES" sz="900">
                <a:solidFill>
                  <a:schemeClr val="bg1"/>
                </a:solidFill>
              </a:rPr>
              <a:t>La baja se evidencia en un acta o documento soporte. </a:t>
            </a:r>
            <a:endParaRPr lang="es-419" sz="900">
              <a:solidFill>
                <a:schemeClr val="bg1"/>
              </a:solidFill>
            </a:endParaRPr>
          </a:p>
          <a:p>
            <a:pPr lvl="0" algn="l"/>
            <a:r>
              <a:rPr lang="es-ES" sz="900">
                <a:solidFill>
                  <a:schemeClr val="bg1"/>
                </a:solidFill>
              </a:rPr>
              <a:t>.</a:t>
            </a:r>
            <a:endParaRPr lang="es-419" sz="900">
              <a:solidFill>
                <a:schemeClr val="bg1"/>
              </a:solidFill>
            </a:endParaRPr>
          </a:p>
        </p:txBody>
      </p:sp>
      <p:sp>
        <p:nvSpPr>
          <p:cNvPr id="12" name="CuadroTexto 11">
            <a:extLst>
              <a:ext uri="{FF2B5EF4-FFF2-40B4-BE49-F238E27FC236}">
                <a16:creationId xmlns:a16="http://schemas.microsoft.com/office/drawing/2014/main" id="{54C10700-AFDA-4DFC-BD8E-077543BEAB58}"/>
              </a:ext>
            </a:extLst>
          </p:cNvPr>
          <p:cNvSpPr txBox="1"/>
          <p:nvPr/>
        </p:nvSpPr>
        <p:spPr>
          <a:xfrm>
            <a:off x="5192265" y="3391391"/>
            <a:ext cx="1324913" cy="923330"/>
          </a:xfrm>
          <a:prstGeom prst="rect">
            <a:avLst/>
          </a:prstGeom>
          <a:noFill/>
        </p:spPr>
        <p:txBody>
          <a:bodyPr wrap="square" rtlCol="0">
            <a:spAutoFit/>
          </a:bodyPr>
          <a:lstStyle/>
          <a:p>
            <a:pPr lvl="0" algn="l"/>
            <a:r>
              <a:rPr lang="es-ES" sz="900">
                <a:solidFill>
                  <a:schemeClr val="bg1"/>
                </a:solidFill>
              </a:rPr>
              <a:t>Niveles de pérdida mayores son admitidos con la demostración de fuerza mayor o caso fortuito.</a:t>
            </a:r>
            <a:endParaRPr lang="es-419" sz="900">
              <a:solidFill>
                <a:schemeClr val="bg1"/>
              </a:solidFill>
            </a:endParaRPr>
          </a:p>
        </p:txBody>
      </p:sp>
      <p:sp>
        <p:nvSpPr>
          <p:cNvPr id="13" name="CuadroTexto 12">
            <a:extLst>
              <a:ext uri="{FF2B5EF4-FFF2-40B4-BE49-F238E27FC236}">
                <a16:creationId xmlns:a16="http://schemas.microsoft.com/office/drawing/2014/main" id="{6C4E6D25-CE78-420C-BE36-C1A2A159BD5B}"/>
              </a:ext>
            </a:extLst>
          </p:cNvPr>
          <p:cNvSpPr txBox="1"/>
          <p:nvPr/>
        </p:nvSpPr>
        <p:spPr>
          <a:xfrm>
            <a:off x="5174646" y="2364001"/>
            <a:ext cx="1324913" cy="784830"/>
          </a:xfrm>
          <a:prstGeom prst="rect">
            <a:avLst/>
          </a:prstGeom>
          <a:noFill/>
        </p:spPr>
        <p:txBody>
          <a:bodyPr wrap="square" rtlCol="0">
            <a:spAutoFit/>
          </a:bodyPr>
          <a:lstStyle/>
          <a:p>
            <a:pPr lvl="0" algn="l"/>
            <a:r>
              <a:rPr lang="es-ES" sz="900">
                <a:solidFill>
                  <a:schemeClr val="bg1"/>
                </a:solidFill>
              </a:rPr>
              <a:t>Al demostrar que son inventarios de fácil destrucción o pérdida se acepta deducción del 3%.</a:t>
            </a:r>
            <a:endParaRPr lang="es-419" sz="900">
              <a:solidFill>
                <a:schemeClr val="bg1"/>
              </a:solidFill>
            </a:endParaRPr>
          </a:p>
        </p:txBody>
      </p:sp>
      <p:sp>
        <p:nvSpPr>
          <p:cNvPr id="14" name="CuadroTexto 13">
            <a:extLst>
              <a:ext uri="{FF2B5EF4-FFF2-40B4-BE49-F238E27FC236}">
                <a16:creationId xmlns:a16="http://schemas.microsoft.com/office/drawing/2014/main" id="{A3E1419D-5C5C-4504-B4A3-D1B23DD3D240}"/>
              </a:ext>
            </a:extLst>
          </p:cNvPr>
          <p:cNvSpPr txBox="1"/>
          <p:nvPr/>
        </p:nvSpPr>
        <p:spPr>
          <a:xfrm>
            <a:off x="7097657" y="2186997"/>
            <a:ext cx="1605767" cy="1061829"/>
          </a:xfrm>
          <a:prstGeom prst="rect">
            <a:avLst/>
          </a:prstGeom>
          <a:noFill/>
        </p:spPr>
        <p:txBody>
          <a:bodyPr wrap="square" rtlCol="0">
            <a:spAutoFit/>
          </a:bodyPr>
          <a:lstStyle/>
          <a:p>
            <a:pPr lvl="0" algn="l"/>
            <a:r>
              <a:rPr lang="es-ES" sz="900">
                <a:solidFill>
                  <a:schemeClr val="bg1"/>
                </a:solidFill>
              </a:rPr>
              <a:t>Siempre que se demuestre el hecho que dio lugar a la pérdida se acepta deducción del 3%, sobre la base de tratase de inventarios de fácil destrucción o pérdida.</a:t>
            </a:r>
            <a:endParaRPr lang="es-419" sz="900">
              <a:solidFill>
                <a:schemeClr val="bg1"/>
              </a:solidFill>
            </a:endParaRPr>
          </a:p>
        </p:txBody>
      </p:sp>
      <p:sp>
        <p:nvSpPr>
          <p:cNvPr id="15" name="CuadroTexto 14">
            <a:extLst>
              <a:ext uri="{FF2B5EF4-FFF2-40B4-BE49-F238E27FC236}">
                <a16:creationId xmlns:a16="http://schemas.microsoft.com/office/drawing/2014/main" id="{C94D7AFC-4E34-49BE-9257-CCAC8E90DDA4}"/>
              </a:ext>
            </a:extLst>
          </p:cNvPr>
          <p:cNvSpPr txBox="1"/>
          <p:nvPr/>
        </p:nvSpPr>
        <p:spPr>
          <a:xfrm>
            <a:off x="6990742" y="3496041"/>
            <a:ext cx="1605767" cy="507831"/>
          </a:xfrm>
          <a:prstGeom prst="rect">
            <a:avLst/>
          </a:prstGeom>
          <a:noFill/>
        </p:spPr>
        <p:txBody>
          <a:bodyPr wrap="square" rtlCol="0">
            <a:spAutoFit/>
          </a:bodyPr>
          <a:lstStyle/>
          <a:p>
            <a:pPr lvl="0" algn="l"/>
            <a:r>
              <a:rPr lang="es-ES" sz="900">
                <a:solidFill>
                  <a:schemeClr val="bg1"/>
                </a:solidFill>
              </a:rPr>
              <a:t>Se acepta la deducción por fuerza mayor o caso fortuito por el art. 148 E.T</a:t>
            </a:r>
            <a:endParaRPr lang="es-419" sz="900">
              <a:solidFill>
                <a:schemeClr val="bg1"/>
              </a:solidFill>
            </a:endParaRPr>
          </a:p>
        </p:txBody>
      </p:sp>
      <p:sp>
        <p:nvSpPr>
          <p:cNvPr id="16" name="CuadroTexto 15">
            <a:extLst>
              <a:ext uri="{FF2B5EF4-FFF2-40B4-BE49-F238E27FC236}">
                <a16:creationId xmlns:a16="http://schemas.microsoft.com/office/drawing/2014/main" id="{A6DF1FF2-C33A-4D22-9380-4CD1FF0FEA9B}"/>
              </a:ext>
            </a:extLst>
          </p:cNvPr>
          <p:cNvSpPr txBox="1"/>
          <p:nvPr/>
        </p:nvSpPr>
        <p:spPr>
          <a:xfrm>
            <a:off x="4793515" y="1487621"/>
            <a:ext cx="1128048" cy="507831"/>
          </a:xfrm>
          <a:prstGeom prst="rect">
            <a:avLst/>
          </a:prstGeom>
          <a:noFill/>
        </p:spPr>
        <p:txBody>
          <a:bodyPr wrap="square" rtlCol="0">
            <a:spAutoFit/>
          </a:bodyPr>
          <a:lstStyle/>
          <a:p>
            <a:pPr lvl="0" algn="l"/>
            <a:r>
              <a:rPr lang="es-ES" sz="900">
                <a:solidFill>
                  <a:schemeClr val="tx1"/>
                </a:solidFill>
              </a:rPr>
              <a:t>Bajo el sistema de juego de inventarios.</a:t>
            </a:r>
            <a:endParaRPr lang="es-419" sz="900">
              <a:solidFill>
                <a:schemeClr val="tx1"/>
              </a:solidFill>
            </a:endParaRPr>
          </a:p>
        </p:txBody>
      </p:sp>
      <p:sp>
        <p:nvSpPr>
          <p:cNvPr id="17" name="CuadroTexto 16">
            <a:extLst>
              <a:ext uri="{FF2B5EF4-FFF2-40B4-BE49-F238E27FC236}">
                <a16:creationId xmlns:a16="http://schemas.microsoft.com/office/drawing/2014/main" id="{04AF2633-519B-4E5E-A6F8-E612E05EEB53}"/>
              </a:ext>
            </a:extLst>
          </p:cNvPr>
          <p:cNvSpPr txBox="1"/>
          <p:nvPr/>
        </p:nvSpPr>
        <p:spPr>
          <a:xfrm>
            <a:off x="6757831" y="1456427"/>
            <a:ext cx="1064446" cy="507831"/>
          </a:xfrm>
          <a:prstGeom prst="rect">
            <a:avLst/>
          </a:prstGeom>
          <a:noFill/>
        </p:spPr>
        <p:txBody>
          <a:bodyPr wrap="square" rtlCol="0">
            <a:spAutoFit/>
          </a:bodyPr>
          <a:lstStyle/>
          <a:p>
            <a:pPr lvl="0" algn="l"/>
            <a:r>
              <a:rPr lang="es-ES" sz="900">
                <a:solidFill>
                  <a:schemeClr val="tx1"/>
                </a:solidFill>
              </a:rPr>
              <a:t>Bajo el sistema de inventarios permanentes.</a:t>
            </a:r>
            <a:endParaRPr lang="es-419" sz="900">
              <a:solidFill>
                <a:schemeClr val="tx1"/>
              </a:solidFill>
            </a:endParaRPr>
          </a:p>
        </p:txBody>
      </p:sp>
    </p:spTree>
    <p:extLst>
      <p:ext uri="{BB962C8B-B14F-4D97-AF65-F5344CB8AC3E}">
        <p14:creationId xmlns:p14="http://schemas.microsoft.com/office/powerpoint/2010/main" val="393420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9B4F249-1943-435F-AB47-A36253265366}"/>
              </a:ext>
            </a:extLst>
          </p:cNvPr>
          <p:cNvSpPr>
            <a:spLocks noGrp="1"/>
          </p:cNvSpPr>
          <p:nvPr>
            <p:ph type="ctrTitle"/>
          </p:nvPr>
        </p:nvSpPr>
        <p:spPr/>
        <p:txBody>
          <a:bodyPr/>
          <a:lstStyle/>
          <a:p>
            <a:r>
              <a:rPr lang="es-CO"/>
              <a:t>Pagos al exterior</a:t>
            </a:r>
          </a:p>
        </p:txBody>
      </p:sp>
    </p:spTree>
    <p:extLst>
      <p:ext uri="{BB962C8B-B14F-4D97-AF65-F5344CB8AC3E}">
        <p14:creationId xmlns:p14="http://schemas.microsoft.com/office/powerpoint/2010/main" val="18889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5CB7A-CA88-4FE2-B513-4B0E2ECBDEE1}"/>
              </a:ext>
            </a:extLst>
          </p:cNvPr>
          <p:cNvSpPr>
            <a:spLocks noGrp="1"/>
          </p:cNvSpPr>
          <p:nvPr>
            <p:ph type="title"/>
          </p:nvPr>
        </p:nvSpPr>
        <p:spPr>
          <a:xfrm>
            <a:off x="315914" y="479194"/>
            <a:ext cx="8512172" cy="295466"/>
          </a:xfrm>
        </p:spPr>
        <p:txBody>
          <a:bodyPr/>
          <a:lstStyle/>
          <a:p>
            <a:r>
              <a:rPr lang="es-CO" sz="2000"/>
              <a:t>Convenios de doble imposición</a:t>
            </a:r>
          </a:p>
        </p:txBody>
      </p:sp>
      <p:graphicFrame>
        <p:nvGraphicFramePr>
          <p:cNvPr id="19" name="Tabla 18">
            <a:extLst>
              <a:ext uri="{FF2B5EF4-FFF2-40B4-BE49-F238E27FC236}">
                <a16:creationId xmlns:a16="http://schemas.microsoft.com/office/drawing/2014/main" id="{D19A6C72-80EA-4D14-8182-C06CDB820EE8}"/>
              </a:ext>
            </a:extLst>
          </p:cNvPr>
          <p:cNvGraphicFramePr>
            <a:graphicFrameLocks noGrp="1"/>
          </p:cNvGraphicFramePr>
          <p:nvPr>
            <p:extLst>
              <p:ext uri="{D42A27DB-BD31-4B8C-83A1-F6EECF244321}">
                <p14:modId xmlns:p14="http://schemas.microsoft.com/office/powerpoint/2010/main" val="104495673"/>
              </p:ext>
            </p:extLst>
          </p:nvPr>
        </p:nvGraphicFramePr>
        <p:xfrm>
          <a:off x="465775" y="1131197"/>
          <a:ext cx="2834521" cy="3560067"/>
        </p:xfrm>
        <a:graphic>
          <a:graphicData uri="http://schemas.openxmlformats.org/drawingml/2006/table">
            <a:tbl>
              <a:tblPr>
                <a:tableStyleId>{5C22544A-7EE6-4342-B048-85BDC9FD1C3A}</a:tableStyleId>
              </a:tblPr>
              <a:tblGrid>
                <a:gridCol w="1334749">
                  <a:extLst>
                    <a:ext uri="{9D8B030D-6E8A-4147-A177-3AD203B41FA5}">
                      <a16:colId xmlns:a16="http://schemas.microsoft.com/office/drawing/2014/main" val="384799915"/>
                    </a:ext>
                  </a:extLst>
                </a:gridCol>
                <a:gridCol w="1499772">
                  <a:extLst>
                    <a:ext uri="{9D8B030D-6E8A-4147-A177-3AD203B41FA5}">
                      <a16:colId xmlns:a16="http://schemas.microsoft.com/office/drawing/2014/main" val="1890329296"/>
                    </a:ext>
                  </a:extLst>
                </a:gridCol>
              </a:tblGrid>
              <a:tr h="277225">
                <a:tc>
                  <a:txBody>
                    <a:bodyPr/>
                    <a:lstStyle/>
                    <a:p>
                      <a:pPr marL="171450" indent="-171450" algn="l" fontAlgn="ctr">
                        <a:buFontTx/>
                        <a:buBlip>
                          <a:blip r:embed="rId2"/>
                        </a:buBlip>
                      </a:pPr>
                      <a:r>
                        <a:rPr lang="es-CO" sz="1200" b="0" i="0" u="none" strike="noStrike">
                          <a:solidFill>
                            <a:schemeClr val="tx1"/>
                          </a:solidFill>
                          <a:effectLst/>
                          <a:latin typeface="+mj-lt"/>
                        </a:rPr>
                        <a:t> España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1082 de 2006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86211916"/>
                  </a:ext>
                </a:extLst>
              </a:tr>
              <a:tr h="255913">
                <a:tc>
                  <a:txBody>
                    <a:bodyPr/>
                    <a:lstStyle/>
                    <a:p>
                      <a:pPr marL="171450" indent="-171450" algn="l" fontAlgn="ctr">
                        <a:buFontTx/>
                        <a:buBlip>
                          <a:blip r:embed="rId2"/>
                        </a:buBlip>
                      </a:pPr>
                      <a:r>
                        <a:rPr lang="es-CO" sz="1200" b="0" i="0" u="none" strike="noStrike">
                          <a:solidFill>
                            <a:schemeClr val="tx1"/>
                          </a:solidFill>
                          <a:effectLst/>
                          <a:latin typeface="+mj-lt"/>
                        </a:rPr>
                        <a:t> Chile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1261 del 2008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51326414"/>
                  </a:ext>
                </a:extLst>
              </a:tr>
              <a:tr h="307427">
                <a:tc>
                  <a:txBody>
                    <a:bodyPr/>
                    <a:lstStyle/>
                    <a:p>
                      <a:pPr marL="171450" indent="-171450" algn="l" fontAlgn="ctr">
                        <a:buFontTx/>
                        <a:buBlip>
                          <a:blip r:embed="rId2"/>
                        </a:buBlip>
                      </a:pPr>
                      <a:r>
                        <a:rPr lang="es-CO" sz="1200" b="0" i="0" u="none" strike="noStrike">
                          <a:solidFill>
                            <a:schemeClr val="tx1"/>
                          </a:solidFill>
                          <a:effectLst/>
                          <a:latin typeface="+mj-lt"/>
                        </a:rPr>
                        <a:t> Suiza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1344 de 2009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038598753"/>
                  </a:ext>
                </a:extLst>
              </a:tr>
              <a:tr h="204399">
                <a:tc>
                  <a:txBody>
                    <a:bodyPr/>
                    <a:lstStyle/>
                    <a:p>
                      <a:pPr marL="171450" indent="-171450" algn="l" fontAlgn="ctr">
                        <a:buFontTx/>
                        <a:buBlip>
                          <a:blip r:embed="rId2"/>
                        </a:buBlip>
                      </a:pPr>
                      <a:r>
                        <a:rPr lang="es-CO" sz="1200" b="0" i="0" u="none" strike="noStrike">
                          <a:solidFill>
                            <a:schemeClr val="tx1"/>
                          </a:solidFill>
                          <a:effectLst/>
                          <a:latin typeface="+mj-lt"/>
                        </a:rPr>
                        <a:t> Canadá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1459 de 2011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731479101"/>
                  </a:ext>
                </a:extLst>
              </a:tr>
              <a:tr h="286932">
                <a:tc>
                  <a:txBody>
                    <a:bodyPr/>
                    <a:lstStyle/>
                    <a:p>
                      <a:pPr marL="171450" indent="-171450" algn="l" fontAlgn="ctr">
                        <a:buFontTx/>
                        <a:buBlip>
                          <a:blip r:embed="rId2"/>
                        </a:buBlip>
                      </a:pPr>
                      <a:r>
                        <a:rPr lang="es-CO" sz="1200" b="0" i="0" u="none" strike="noStrike">
                          <a:solidFill>
                            <a:schemeClr val="tx1"/>
                          </a:solidFill>
                          <a:effectLst/>
                          <a:latin typeface="+mj-lt"/>
                        </a:rPr>
                        <a:t> México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1568 de 2012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771166346"/>
                  </a:ext>
                </a:extLst>
              </a:tr>
              <a:tr h="294687">
                <a:tc>
                  <a:txBody>
                    <a:bodyPr/>
                    <a:lstStyle/>
                    <a:p>
                      <a:pPr marL="171450" indent="-171450" algn="l" fontAlgn="ctr">
                        <a:buFontTx/>
                        <a:buBlip>
                          <a:blip r:embed="rId2"/>
                        </a:buBlip>
                      </a:pPr>
                      <a:r>
                        <a:rPr lang="es-CO" sz="1200" b="0" i="0" u="none" strike="noStrike">
                          <a:solidFill>
                            <a:schemeClr val="tx1"/>
                          </a:solidFill>
                          <a:effectLst/>
                          <a:latin typeface="+mj-lt"/>
                        </a:rPr>
                        <a:t> India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1668 de 2013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285056409"/>
                  </a:ext>
                </a:extLst>
              </a:tr>
              <a:tr h="294687">
                <a:tc>
                  <a:txBody>
                    <a:bodyPr/>
                    <a:lstStyle/>
                    <a:p>
                      <a:pPr marL="171450" indent="-171450" algn="l" fontAlgn="ctr">
                        <a:buFontTx/>
                        <a:buBlip>
                          <a:blip r:embed="rId2"/>
                        </a:buBlip>
                      </a:pPr>
                      <a:r>
                        <a:rPr lang="es-CO" sz="1200" b="0" i="0" u="none" strike="noStrike">
                          <a:solidFill>
                            <a:schemeClr val="tx1"/>
                          </a:solidFill>
                          <a:effectLst/>
                          <a:latin typeface="+mj-lt"/>
                        </a:rPr>
                        <a:t> Corea del Sur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1667 de 2013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702635126"/>
                  </a:ext>
                </a:extLst>
              </a:tr>
              <a:tr h="343565">
                <a:tc>
                  <a:txBody>
                    <a:bodyPr/>
                    <a:lstStyle/>
                    <a:p>
                      <a:pPr marL="171450" indent="-171450" algn="l" fontAlgn="ctr">
                        <a:buFontTx/>
                        <a:buBlip>
                          <a:blip r:embed="rId2"/>
                        </a:buBlip>
                      </a:pPr>
                      <a:r>
                        <a:rPr lang="es-CO" sz="1200" b="0" i="0" u="none" strike="noStrike">
                          <a:solidFill>
                            <a:schemeClr val="tx1"/>
                          </a:solidFill>
                          <a:effectLst/>
                          <a:latin typeface="+mj-lt"/>
                        </a:rPr>
                        <a:t> República     Checa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1690 de 2013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580622618"/>
                  </a:ext>
                </a:extLst>
              </a:tr>
              <a:tr h="317952">
                <a:tc>
                  <a:txBody>
                    <a:bodyPr/>
                    <a:lstStyle/>
                    <a:p>
                      <a:pPr marL="171450" indent="-171450" algn="l" fontAlgn="ctr">
                        <a:buFontTx/>
                        <a:buBlip>
                          <a:blip r:embed="rId2"/>
                        </a:buBlip>
                      </a:pPr>
                      <a:r>
                        <a:rPr lang="es-CO" sz="1200" b="0" i="0" u="none" strike="noStrike">
                          <a:solidFill>
                            <a:schemeClr val="tx1"/>
                          </a:solidFill>
                          <a:effectLst/>
                          <a:latin typeface="+mj-lt"/>
                        </a:rPr>
                        <a:t> Portugal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1692 de 2013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419828542"/>
                  </a:ext>
                </a:extLst>
              </a:tr>
              <a:tr h="316774">
                <a:tc>
                  <a:txBody>
                    <a:bodyPr/>
                    <a:lstStyle/>
                    <a:p>
                      <a:pPr marL="171450" indent="-171450" algn="l" fontAlgn="ctr">
                        <a:buFontTx/>
                        <a:buBlip>
                          <a:blip r:embed="rId2"/>
                        </a:buBlip>
                      </a:pPr>
                      <a:r>
                        <a:rPr lang="es-CO" sz="1200" b="0" i="0" u="none" strike="noStrike">
                          <a:solidFill>
                            <a:schemeClr val="tx1"/>
                          </a:solidFill>
                          <a:effectLst/>
                          <a:latin typeface="+mj-lt"/>
                        </a:rPr>
                        <a:t> Reino Unido </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mj-lt"/>
                        </a:rPr>
                        <a:t> Ley 1939 de 2018 </a:t>
                      </a: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60180419"/>
                  </a:ext>
                </a:extLst>
              </a:tr>
              <a:tr h="316774">
                <a:tc>
                  <a:txBody>
                    <a:bodyPr/>
                    <a:lstStyle/>
                    <a:p>
                      <a:pPr marL="171450" indent="-171450" algn="l" fontAlgn="ctr">
                        <a:buFontTx/>
                        <a:buBlip>
                          <a:blip r:embed="rId2"/>
                        </a:buBlip>
                      </a:pPr>
                      <a:r>
                        <a:rPr lang="es-CO" sz="1200" b="0" i="0" u="none" strike="noStrike" dirty="0">
                          <a:solidFill>
                            <a:schemeClr val="tx1"/>
                          </a:solidFill>
                          <a:effectLst/>
                          <a:latin typeface="+mj-lt"/>
                        </a:rPr>
                        <a:t>Italia (2022)</a:t>
                      </a: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algn="ctr" fontAlgn="ctr"/>
                      <a:r>
                        <a:rPr lang="es-419" sz="1200" b="0" i="0" u="none" strike="noStrike" kern="1200" dirty="0">
                          <a:solidFill>
                            <a:schemeClr val="tx1"/>
                          </a:solidFill>
                          <a:effectLst/>
                          <a:latin typeface="+mj-lt"/>
                          <a:ea typeface="+mn-ea"/>
                          <a:cs typeface="+mn-cs"/>
                        </a:rPr>
                        <a:t>Ley 2004 de 2019</a:t>
                      </a:r>
                      <a:endParaRPr lang="es-CO" sz="1200" b="0" i="0" u="none" strike="noStrike" kern="1200" dirty="0">
                        <a:solidFill>
                          <a:schemeClr val="tx1"/>
                        </a:solidFill>
                        <a:effectLst/>
                        <a:latin typeface="+mj-lt"/>
                        <a:ea typeface="+mn-ea"/>
                        <a:cs typeface="+mn-cs"/>
                      </a:endParaRP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03439595"/>
                  </a:ext>
                </a:extLst>
              </a:tr>
              <a:tr h="316774">
                <a:tc>
                  <a:txBody>
                    <a:bodyPr/>
                    <a:lstStyle/>
                    <a:p>
                      <a:pPr marL="171450" indent="-171450" algn="l" fontAlgn="ctr">
                        <a:buFontTx/>
                        <a:buBlip>
                          <a:blip r:embed="rId2"/>
                        </a:buBlip>
                      </a:pPr>
                      <a:endParaRPr lang="es-CO" sz="1200" b="0" i="0" u="none" strike="noStrike">
                        <a:solidFill>
                          <a:schemeClr val="tx1"/>
                        </a:solidFill>
                        <a:effectLst/>
                        <a:latin typeface="+mj-lt"/>
                      </a:endParaRPr>
                    </a:p>
                  </a:txBody>
                  <a:tcPr marL="4763" marR="4763" marT="4763" marB="0" anchor="ctr">
                    <a:lnL w="12700" cap="flat" cmpd="sng" algn="ctr">
                      <a:solidFill>
                        <a:schemeClr val="accent5"/>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endParaRPr lang="es-CO" sz="1200" b="0" i="0" u="none" strike="noStrike" dirty="0">
                        <a:solidFill>
                          <a:schemeClr val="tx1"/>
                        </a:solidFill>
                        <a:effectLst/>
                        <a:latin typeface="+mj-lt"/>
                      </a:endParaRPr>
                    </a:p>
                  </a:txBody>
                  <a:tcPr marL="4763" marR="4763" marT="4763" marB="0" anchor="ctr">
                    <a:lnL w="635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623276471"/>
                  </a:ext>
                </a:extLst>
              </a:tr>
            </a:tbl>
          </a:graphicData>
        </a:graphic>
      </p:graphicFrame>
      <p:sp>
        <p:nvSpPr>
          <p:cNvPr id="22" name="Rectángulo: esquinas redondeadas 21">
            <a:extLst>
              <a:ext uri="{FF2B5EF4-FFF2-40B4-BE49-F238E27FC236}">
                <a16:creationId xmlns:a16="http://schemas.microsoft.com/office/drawing/2014/main" id="{1724B480-BFB3-41FE-9691-5C9139E66B78}"/>
              </a:ext>
            </a:extLst>
          </p:cNvPr>
          <p:cNvSpPr/>
          <p:nvPr/>
        </p:nvSpPr>
        <p:spPr>
          <a:xfrm>
            <a:off x="446014" y="877545"/>
            <a:ext cx="2882628" cy="25365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a:t>Vigentes</a:t>
            </a:r>
          </a:p>
        </p:txBody>
      </p:sp>
      <p:sp>
        <p:nvSpPr>
          <p:cNvPr id="23" name="Rectángulo: esquinas redondeadas 22">
            <a:extLst>
              <a:ext uri="{FF2B5EF4-FFF2-40B4-BE49-F238E27FC236}">
                <a16:creationId xmlns:a16="http://schemas.microsoft.com/office/drawing/2014/main" id="{CC9C6309-1B74-4D7D-A65B-E77C101BAFE7}"/>
              </a:ext>
            </a:extLst>
          </p:cNvPr>
          <p:cNvSpPr/>
          <p:nvPr/>
        </p:nvSpPr>
        <p:spPr>
          <a:xfrm>
            <a:off x="3558568" y="901049"/>
            <a:ext cx="2270530" cy="253652"/>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a:t>Pendientes</a:t>
            </a:r>
          </a:p>
        </p:txBody>
      </p:sp>
      <p:graphicFrame>
        <p:nvGraphicFramePr>
          <p:cNvPr id="24" name="Tabla 23">
            <a:extLst>
              <a:ext uri="{FF2B5EF4-FFF2-40B4-BE49-F238E27FC236}">
                <a16:creationId xmlns:a16="http://schemas.microsoft.com/office/drawing/2014/main" id="{752C1CB3-795F-48DD-B272-A9DB54B1A0E7}"/>
              </a:ext>
            </a:extLst>
          </p:cNvPr>
          <p:cNvGraphicFramePr>
            <a:graphicFrameLocks noGrp="1"/>
          </p:cNvGraphicFramePr>
          <p:nvPr>
            <p:extLst>
              <p:ext uri="{D42A27DB-BD31-4B8C-83A1-F6EECF244321}">
                <p14:modId xmlns:p14="http://schemas.microsoft.com/office/powerpoint/2010/main" val="3433819553"/>
              </p:ext>
            </p:extLst>
          </p:nvPr>
        </p:nvGraphicFramePr>
        <p:xfrm>
          <a:off x="4249239" y="1140907"/>
          <a:ext cx="1301105" cy="911967"/>
        </p:xfrm>
        <a:graphic>
          <a:graphicData uri="http://schemas.openxmlformats.org/drawingml/2006/table">
            <a:tbl>
              <a:tblPr>
                <a:tableStyleId>{5C22544A-7EE6-4342-B048-85BDC9FD1C3A}</a:tableStyleId>
              </a:tblPr>
              <a:tblGrid>
                <a:gridCol w="1301105">
                  <a:extLst>
                    <a:ext uri="{9D8B030D-6E8A-4147-A177-3AD203B41FA5}">
                      <a16:colId xmlns:a16="http://schemas.microsoft.com/office/drawing/2014/main" val="3577434832"/>
                    </a:ext>
                  </a:extLst>
                </a:gridCol>
              </a:tblGrid>
              <a:tr h="304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chemeClr val="tx1"/>
                          </a:solidFill>
                          <a:effectLst/>
                          <a:uLnTx/>
                          <a:uFillTx/>
                          <a:latin typeface="+mj-lt"/>
                          <a:ea typeface="+mn-ea"/>
                          <a:cs typeface="+mn-cs"/>
                        </a:rPr>
                        <a:t>Uruguay</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205166809"/>
                  </a:ext>
                </a:extLst>
              </a:tr>
              <a:tr h="2759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chemeClr val="tx1"/>
                          </a:solidFill>
                          <a:effectLst/>
                          <a:uLnTx/>
                          <a:uFillTx/>
                          <a:latin typeface="+mj-lt"/>
                          <a:ea typeface="+mn-ea"/>
                          <a:cs typeface="+mn-cs"/>
                        </a:rPr>
                        <a:t>Francia</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396936471"/>
                  </a:ext>
                </a:extLst>
              </a:tr>
              <a:tr h="331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chemeClr val="tx1"/>
                          </a:solidFill>
                          <a:effectLst/>
                          <a:uLnTx/>
                          <a:uFillTx/>
                          <a:latin typeface="+mj-lt"/>
                          <a:ea typeface="+mn-ea"/>
                          <a:cs typeface="+mn-cs"/>
                        </a:rPr>
                        <a:t>Japón </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82564987"/>
                  </a:ext>
                </a:extLst>
              </a:tr>
            </a:tbl>
          </a:graphicData>
        </a:graphic>
      </p:graphicFrame>
      <p:pic>
        <p:nvPicPr>
          <p:cNvPr id="34" name="Picture 4" descr="Pegatinas: Vinilo bandera Japón #bandera #pegatina #TeleAdhesivo ...">
            <a:extLst>
              <a:ext uri="{FF2B5EF4-FFF2-40B4-BE49-F238E27FC236}">
                <a16:creationId xmlns:a16="http://schemas.microsoft.com/office/drawing/2014/main" id="{F1C070A3-1194-4A91-8223-DE74B04BA8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673" y="1695980"/>
            <a:ext cx="407858" cy="3600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ángulo: esquinas redondeadas 35">
            <a:extLst>
              <a:ext uri="{FF2B5EF4-FFF2-40B4-BE49-F238E27FC236}">
                <a16:creationId xmlns:a16="http://schemas.microsoft.com/office/drawing/2014/main" id="{C615D04A-B8B8-4F20-942E-B132497D5A2B}"/>
              </a:ext>
            </a:extLst>
          </p:cNvPr>
          <p:cNvSpPr/>
          <p:nvPr/>
        </p:nvSpPr>
        <p:spPr>
          <a:xfrm>
            <a:off x="6305242" y="892511"/>
            <a:ext cx="1537605" cy="25584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350"/>
              <a:t>CAN</a:t>
            </a:r>
          </a:p>
        </p:txBody>
      </p:sp>
      <p:graphicFrame>
        <p:nvGraphicFramePr>
          <p:cNvPr id="37" name="Tabla 36">
            <a:extLst>
              <a:ext uri="{FF2B5EF4-FFF2-40B4-BE49-F238E27FC236}">
                <a16:creationId xmlns:a16="http://schemas.microsoft.com/office/drawing/2014/main" id="{8FC1873F-38DD-407F-8BD9-B7C91CA198CF}"/>
              </a:ext>
            </a:extLst>
          </p:cNvPr>
          <p:cNvGraphicFramePr>
            <a:graphicFrameLocks noGrp="1"/>
          </p:cNvGraphicFramePr>
          <p:nvPr>
            <p:extLst>
              <p:ext uri="{D42A27DB-BD31-4B8C-83A1-F6EECF244321}">
                <p14:modId xmlns:p14="http://schemas.microsoft.com/office/powerpoint/2010/main" val="1233313465"/>
              </p:ext>
            </p:extLst>
          </p:nvPr>
        </p:nvGraphicFramePr>
        <p:xfrm>
          <a:off x="7102391" y="1082407"/>
          <a:ext cx="1634955" cy="1268543"/>
        </p:xfrm>
        <a:graphic>
          <a:graphicData uri="http://schemas.openxmlformats.org/drawingml/2006/table">
            <a:tbl>
              <a:tblPr>
                <a:tableStyleId>{5C22544A-7EE6-4342-B048-85BDC9FD1C3A}</a:tableStyleId>
              </a:tblPr>
              <a:tblGrid>
                <a:gridCol w="1634955">
                  <a:extLst>
                    <a:ext uri="{9D8B030D-6E8A-4147-A177-3AD203B41FA5}">
                      <a16:colId xmlns:a16="http://schemas.microsoft.com/office/drawing/2014/main" val="384799915"/>
                    </a:ext>
                  </a:extLst>
                </a:gridCol>
              </a:tblGrid>
              <a:tr h="359980">
                <a:tc>
                  <a:txBody>
                    <a:bodyPr/>
                    <a:lstStyle/>
                    <a:p>
                      <a:pPr algn="l" fontAlgn="ctr"/>
                      <a:r>
                        <a:rPr lang="es-CO" sz="1200" b="0" i="0" u="none" strike="noStrike">
                          <a:solidFill>
                            <a:schemeClr val="tx1"/>
                          </a:solidFill>
                          <a:effectLst/>
                          <a:latin typeface="+mj-lt"/>
                        </a:rPr>
                        <a:t>Colombia</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086211916"/>
                  </a:ext>
                </a:extLst>
              </a:tr>
              <a:tr h="326359">
                <a:tc>
                  <a:txBody>
                    <a:bodyPr/>
                    <a:lstStyle/>
                    <a:p>
                      <a:pPr algn="l" fontAlgn="ctr"/>
                      <a:r>
                        <a:rPr lang="es-CO" sz="1200" b="0" i="0" u="none" strike="noStrike">
                          <a:solidFill>
                            <a:schemeClr val="tx1"/>
                          </a:solidFill>
                          <a:effectLst/>
                          <a:latin typeface="+mj-lt"/>
                        </a:rPr>
                        <a:t>Bolivia </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051326414"/>
                  </a:ext>
                </a:extLst>
              </a:tr>
              <a:tr h="280191">
                <a:tc>
                  <a:txBody>
                    <a:bodyPr/>
                    <a:lstStyle/>
                    <a:p>
                      <a:pPr algn="l" fontAlgn="ctr"/>
                      <a:r>
                        <a:rPr lang="es-CO" sz="1200" b="0" i="0" u="none" strike="noStrike">
                          <a:solidFill>
                            <a:schemeClr val="tx1"/>
                          </a:solidFill>
                          <a:effectLst/>
                          <a:latin typeface="+mj-lt"/>
                        </a:rPr>
                        <a:t>Ecuador</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3038598753"/>
                  </a:ext>
                </a:extLst>
              </a:tr>
              <a:tr h="302013">
                <a:tc>
                  <a:txBody>
                    <a:bodyPr/>
                    <a:lstStyle/>
                    <a:p>
                      <a:pPr algn="l" fontAlgn="ctr"/>
                      <a:r>
                        <a:rPr lang="es-CO" sz="1200" b="0" i="0" u="none" strike="noStrike">
                          <a:solidFill>
                            <a:schemeClr val="tx1"/>
                          </a:solidFill>
                          <a:effectLst/>
                          <a:latin typeface="+mj-lt"/>
                        </a:rPr>
                        <a:t>Perú</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731479101"/>
                  </a:ext>
                </a:extLst>
              </a:tr>
            </a:tbl>
          </a:graphicData>
        </a:graphic>
      </p:graphicFrame>
      <p:pic>
        <p:nvPicPr>
          <p:cNvPr id="38" name="Picture 2" descr="Bandera de Colombia - Wikipedia, la enciclopedia libre">
            <a:extLst>
              <a:ext uri="{FF2B5EF4-FFF2-40B4-BE49-F238E27FC236}">
                <a16:creationId xmlns:a16="http://schemas.microsoft.com/office/drawing/2014/main" id="{0171EB62-E02D-4A5C-B076-909B15785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9074" y="1171476"/>
            <a:ext cx="335409" cy="223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9987A746-585C-4BCE-8759-CD2AC6C2BB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1987" y="1479511"/>
            <a:ext cx="328166" cy="223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Bandera de Ecuador - Wikipedia, la enciclopedia libre">
            <a:extLst>
              <a:ext uri="{FF2B5EF4-FFF2-40B4-BE49-F238E27FC236}">
                <a16:creationId xmlns:a16="http://schemas.microsoft.com/office/drawing/2014/main" id="{B5FE83FB-FF8B-47A7-9287-56F1595775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7387" y="1801210"/>
            <a:ext cx="317096" cy="2462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Bandera de Perú">
            <a:extLst>
              <a:ext uri="{FF2B5EF4-FFF2-40B4-BE49-F238E27FC236}">
                <a16:creationId xmlns:a16="http://schemas.microsoft.com/office/drawing/2014/main" id="{1B4EFD1C-41A8-441F-A5DB-EBC46CA7C0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8427" y="2122472"/>
            <a:ext cx="306056" cy="2315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9B785468-BD5F-4BFE-8BFD-8092B1A0E5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1781" y="2094593"/>
            <a:ext cx="360000" cy="224000"/>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DB94DE5C-0994-4050-ACBD-68EDD9C210E4}"/>
              </a:ext>
            </a:extLst>
          </p:cNvPr>
          <p:cNvSpPr txBox="1"/>
          <p:nvPr/>
        </p:nvSpPr>
        <p:spPr>
          <a:xfrm>
            <a:off x="4155472" y="2073458"/>
            <a:ext cx="966729" cy="276999"/>
          </a:xfrm>
          <a:prstGeom prst="rect">
            <a:avLst/>
          </a:prstGeom>
          <a:noFill/>
        </p:spPr>
        <p:txBody>
          <a:bodyPr wrap="square" rtlCol="0">
            <a:spAutoFit/>
          </a:bodyPr>
          <a:lstStyle/>
          <a:p>
            <a:r>
              <a:rPr lang="es-CO" sz="1200"/>
              <a:t>Argentina</a:t>
            </a:r>
          </a:p>
        </p:txBody>
      </p:sp>
      <p:sp>
        <p:nvSpPr>
          <p:cNvPr id="18" name="CuadroTexto 17">
            <a:extLst>
              <a:ext uri="{FF2B5EF4-FFF2-40B4-BE49-F238E27FC236}">
                <a16:creationId xmlns:a16="http://schemas.microsoft.com/office/drawing/2014/main" id="{A24B2530-2FD3-4A50-A97E-42FF8A8DC040}"/>
              </a:ext>
            </a:extLst>
          </p:cNvPr>
          <p:cNvSpPr txBox="1"/>
          <p:nvPr/>
        </p:nvSpPr>
        <p:spPr>
          <a:xfrm>
            <a:off x="3475901" y="3013784"/>
            <a:ext cx="4572000" cy="840230"/>
          </a:xfrm>
          <a:prstGeom prst="rect">
            <a:avLst/>
          </a:prstGeom>
          <a:noFill/>
        </p:spPr>
        <p:txBody>
          <a:bodyPr wrap="square">
            <a:spAutoFit/>
          </a:bodyPr>
          <a:lstStyle/>
          <a:p>
            <a:pPr marL="0" lvl="1" algn="l" defTabSz="622300">
              <a:lnSpc>
                <a:spcPct val="90000"/>
              </a:lnSpc>
              <a:spcBef>
                <a:spcPct val="0"/>
              </a:spcBef>
              <a:spcAft>
                <a:spcPct val="15000"/>
              </a:spcAft>
            </a:pPr>
            <a:r>
              <a:rPr lang="es-CO" sz="1800" b="1" kern="1200"/>
              <a:t>Impacto COVID en deducibilidad de gastos al exterior por la limitación al 15% de la renta líquida (excepción *CDI). </a:t>
            </a:r>
          </a:p>
        </p:txBody>
      </p:sp>
      <p:sp>
        <p:nvSpPr>
          <p:cNvPr id="3" name="Rectángulo 2">
            <a:extLst>
              <a:ext uri="{FF2B5EF4-FFF2-40B4-BE49-F238E27FC236}">
                <a16:creationId xmlns:a16="http://schemas.microsoft.com/office/drawing/2014/main" id="{4F1B2C46-69E6-4F0D-B014-6CEEC8EF6AA9}"/>
              </a:ext>
            </a:extLst>
          </p:cNvPr>
          <p:cNvSpPr/>
          <p:nvPr/>
        </p:nvSpPr>
        <p:spPr>
          <a:xfrm>
            <a:off x="3558568" y="1167548"/>
            <a:ext cx="2270530" cy="1360441"/>
          </a:xfrm>
          <a:prstGeom prst="rect">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B17EAEC9-3D50-47E7-BF32-1B503C287A56}"/>
              </a:ext>
            </a:extLst>
          </p:cNvPr>
          <p:cNvSpPr/>
          <p:nvPr/>
        </p:nvSpPr>
        <p:spPr>
          <a:xfrm>
            <a:off x="6305242" y="1140907"/>
            <a:ext cx="1537605" cy="1457768"/>
          </a:xfrm>
          <a:prstGeom prst="rect">
            <a:avLst/>
          </a:prstGeom>
          <a:no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descr="Imagen que contiene Gráfico&#10;&#10;Descripción generada automáticamente">
            <a:extLst>
              <a:ext uri="{FF2B5EF4-FFF2-40B4-BE49-F238E27FC236}">
                <a16:creationId xmlns:a16="http://schemas.microsoft.com/office/drawing/2014/main" id="{36C90573-CE73-4779-812E-AAB95D0AD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92715" y="1159591"/>
            <a:ext cx="360000" cy="240000"/>
          </a:xfrm>
          <a:prstGeom prst="rect">
            <a:avLst/>
          </a:prstGeom>
        </p:spPr>
      </p:pic>
      <p:pic>
        <p:nvPicPr>
          <p:cNvPr id="7" name="Imagen 6" descr="Imagen que contiene Forma&#10;&#10;Descripción generada automáticamente">
            <a:extLst>
              <a:ext uri="{FF2B5EF4-FFF2-40B4-BE49-F238E27FC236}">
                <a16:creationId xmlns:a16="http://schemas.microsoft.com/office/drawing/2014/main" id="{B66229E7-3BAD-48A0-8CD3-46D20D9BA1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7951" y="1475842"/>
            <a:ext cx="309210" cy="205766"/>
          </a:xfrm>
          <a:prstGeom prst="rect">
            <a:avLst/>
          </a:prstGeom>
        </p:spPr>
      </p:pic>
    </p:spTree>
    <p:extLst>
      <p:ext uri="{BB962C8B-B14F-4D97-AF65-F5344CB8AC3E}">
        <p14:creationId xmlns:p14="http://schemas.microsoft.com/office/powerpoint/2010/main" val="227213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FA8187A-083E-42C1-B90C-D31C30F87747}"/>
              </a:ext>
            </a:extLst>
          </p:cNvPr>
          <p:cNvSpPr/>
          <p:nvPr/>
        </p:nvSpPr>
        <p:spPr>
          <a:xfrm>
            <a:off x="559676" y="1173788"/>
            <a:ext cx="8173009" cy="3202270"/>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96892AB9-2431-4906-A489-47AE8F7A3017}"/>
              </a:ext>
            </a:extLst>
          </p:cNvPr>
          <p:cNvSpPr>
            <a:spLocks noGrp="1"/>
          </p:cNvSpPr>
          <p:nvPr>
            <p:ph type="title"/>
          </p:nvPr>
        </p:nvSpPr>
        <p:spPr>
          <a:xfrm>
            <a:off x="315914" y="537456"/>
            <a:ext cx="8512172" cy="295466"/>
          </a:xfrm>
        </p:spPr>
        <p:txBody>
          <a:bodyPr/>
          <a:lstStyle/>
          <a:p>
            <a:r>
              <a:rPr lang="es-CO" sz="2000"/>
              <a:t>RETENCIÓN EN LA FUENTE POR PAGOS O ABONOS POR CONTRATOS DE ADMINISTRACIÓN O DIRECCIÓN</a:t>
            </a:r>
            <a:br>
              <a:rPr lang="es-CO" sz="2000"/>
            </a:br>
            <a:endParaRPr lang="es-CO" sz="2000"/>
          </a:p>
        </p:txBody>
      </p:sp>
      <p:graphicFrame>
        <p:nvGraphicFramePr>
          <p:cNvPr id="5" name="Diagrama 4">
            <a:extLst>
              <a:ext uri="{FF2B5EF4-FFF2-40B4-BE49-F238E27FC236}">
                <a16:creationId xmlns:a16="http://schemas.microsoft.com/office/drawing/2014/main" id="{E587B120-DDF4-4C90-B6CA-2BBDAF2DAE85}"/>
              </a:ext>
            </a:extLst>
          </p:cNvPr>
          <p:cNvGraphicFramePr/>
          <p:nvPr>
            <p:extLst>
              <p:ext uri="{D42A27DB-BD31-4B8C-83A1-F6EECF244321}">
                <p14:modId xmlns:p14="http://schemas.microsoft.com/office/powerpoint/2010/main" val="2127705187"/>
              </p:ext>
            </p:extLst>
          </p:nvPr>
        </p:nvGraphicFramePr>
        <p:xfrm>
          <a:off x="411315" y="1265741"/>
          <a:ext cx="5553393" cy="3202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a:extLst>
              <a:ext uri="{FF2B5EF4-FFF2-40B4-BE49-F238E27FC236}">
                <a16:creationId xmlns:a16="http://schemas.microsoft.com/office/drawing/2014/main" id="{728FD847-E05A-48D2-9053-DE62674E63DB}"/>
              </a:ext>
            </a:extLst>
          </p:cNvPr>
          <p:cNvGraphicFramePr/>
          <p:nvPr>
            <p:extLst>
              <p:ext uri="{D42A27DB-BD31-4B8C-83A1-F6EECF244321}">
                <p14:modId xmlns:p14="http://schemas.microsoft.com/office/powerpoint/2010/main" val="1432787055"/>
              </p:ext>
            </p:extLst>
          </p:nvPr>
        </p:nvGraphicFramePr>
        <p:xfrm>
          <a:off x="1963774" y="1101054"/>
          <a:ext cx="6290333" cy="3202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uadroTexto 6">
            <a:extLst>
              <a:ext uri="{FF2B5EF4-FFF2-40B4-BE49-F238E27FC236}">
                <a16:creationId xmlns:a16="http://schemas.microsoft.com/office/drawing/2014/main" id="{22B28049-A820-43E3-BEC3-D560C9AC0515}"/>
              </a:ext>
            </a:extLst>
          </p:cNvPr>
          <p:cNvSpPr txBox="1"/>
          <p:nvPr/>
        </p:nvSpPr>
        <p:spPr>
          <a:xfrm>
            <a:off x="5772962" y="2274640"/>
            <a:ext cx="2811362" cy="1477328"/>
          </a:xfrm>
          <a:prstGeom prst="rect">
            <a:avLst/>
          </a:prstGeom>
          <a:noFill/>
          <a:ln w="12700">
            <a:noFill/>
            <a:prstDash val="solid"/>
          </a:ln>
        </p:spPr>
        <p:txBody>
          <a:bodyPr wrap="square">
            <a:spAutoFit/>
          </a:bodyPr>
          <a:lstStyle/>
          <a:p>
            <a:r>
              <a:rPr lang="es-419" sz="1000"/>
              <a:t>Es importante tener en cuenta que, </a:t>
            </a:r>
            <a:r>
              <a:rPr lang="es-419" sz="1000" b="1">
                <a:solidFill>
                  <a:schemeClr val="tx2"/>
                </a:solidFill>
              </a:rPr>
              <a:t>cuando se provisionan gastos al exterior se debe respetar el principio del devengo </a:t>
            </a:r>
            <a:r>
              <a:rPr lang="es-419" sz="1000"/>
              <a:t>y hace la retención en la fuente al momento de la provisión. </a:t>
            </a:r>
          </a:p>
          <a:p>
            <a:endParaRPr lang="es-419" sz="1000"/>
          </a:p>
          <a:p>
            <a:r>
              <a:rPr lang="es-419" sz="1000"/>
              <a:t>En caso de que la retención se haga en un periodo diferente a la provisión </a:t>
            </a:r>
            <a:r>
              <a:rPr lang="es-419" sz="1000" b="1">
                <a:solidFill>
                  <a:schemeClr val="tx2"/>
                </a:solidFill>
              </a:rPr>
              <a:t>hay un riesgo de rechazo del gasto (Cruce MM).</a:t>
            </a:r>
          </a:p>
        </p:txBody>
      </p:sp>
      <p:sp>
        <p:nvSpPr>
          <p:cNvPr id="8" name="CuadroTexto 7">
            <a:extLst>
              <a:ext uri="{FF2B5EF4-FFF2-40B4-BE49-F238E27FC236}">
                <a16:creationId xmlns:a16="http://schemas.microsoft.com/office/drawing/2014/main" id="{3D974037-96A5-4AB8-9D22-ABF8B778B7B3}"/>
              </a:ext>
            </a:extLst>
          </p:cNvPr>
          <p:cNvSpPr txBox="1"/>
          <p:nvPr/>
        </p:nvSpPr>
        <p:spPr>
          <a:xfrm>
            <a:off x="5828168" y="1536017"/>
            <a:ext cx="2700949" cy="523220"/>
          </a:xfrm>
          <a:prstGeom prst="rect">
            <a:avLst/>
          </a:prstGeom>
          <a:solidFill>
            <a:schemeClr val="tx1"/>
          </a:solidFill>
        </p:spPr>
        <p:txBody>
          <a:bodyPr wrap="square" rtlCol="0">
            <a:spAutoFit/>
          </a:bodyPr>
          <a:lstStyle/>
          <a:p>
            <a:pPr algn="ctr"/>
            <a:r>
              <a:rPr lang="es-ES" sz="1400" b="1">
                <a:solidFill>
                  <a:schemeClr val="bg1"/>
                </a:solidFill>
              </a:rPr>
              <a:t>La provisión debe respetar el principio de devengo</a:t>
            </a:r>
            <a:endParaRPr lang="es-419" sz="1400" b="1">
              <a:solidFill>
                <a:schemeClr val="bg1"/>
              </a:solidFill>
            </a:endParaRPr>
          </a:p>
        </p:txBody>
      </p:sp>
    </p:spTree>
    <p:extLst>
      <p:ext uri="{BB962C8B-B14F-4D97-AF65-F5344CB8AC3E}">
        <p14:creationId xmlns:p14="http://schemas.microsoft.com/office/powerpoint/2010/main" val="4656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p:txBody>
          <a:bodyPr/>
          <a:lstStyle/>
          <a:p>
            <a:r>
              <a:rPr lang="es-CO"/>
              <a:t>Devengo en pasivos estimados</a:t>
            </a:r>
          </a:p>
        </p:txBody>
      </p:sp>
    </p:spTree>
    <p:extLst>
      <p:ext uri="{BB962C8B-B14F-4D97-AF65-F5344CB8AC3E}">
        <p14:creationId xmlns:p14="http://schemas.microsoft.com/office/powerpoint/2010/main" val="88935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A1FC19B5-23D3-4C7C-B2DB-AB2D76DF347D}"/>
              </a:ext>
            </a:extLst>
          </p:cNvPr>
          <p:cNvSpPr/>
          <p:nvPr/>
        </p:nvSpPr>
        <p:spPr>
          <a:xfrm>
            <a:off x="559676" y="914220"/>
            <a:ext cx="8173009" cy="3461838"/>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21B5CB7A-CA88-4FE2-B513-4B0E2ECBDEE1}"/>
              </a:ext>
            </a:extLst>
          </p:cNvPr>
          <p:cNvSpPr>
            <a:spLocks noGrp="1"/>
          </p:cNvSpPr>
          <p:nvPr>
            <p:ph type="title"/>
          </p:nvPr>
        </p:nvSpPr>
        <p:spPr>
          <a:xfrm>
            <a:off x="257397" y="506520"/>
            <a:ext cx="8512172" cy="295466"/>
          </a:xfrm>
        </p:spPr>
        <p:txBody>
          <a:bodyPr/>
          <a:lstStyle/>
          <a:p>
            <a:r>
              <a:rPr lang="es-CO" sz="2000"/>
              <a:t>Devengo en los pasivos estimados</a:t>
            </a:r>
          </a:p>
        </p:txBody>
      </p:sp>
      <p:grpSp>
        <p:nvGrpSpPr>
          <p:cNvPr id="8" name="Group 48">
            <a:extLst>
              <a:ext uri="{FF2B5EF4-FFF2-40B4-BE49-F238E27FC236}">
                <a16:creationId xmlns:a16="http://schemas.microsoft.com/office/drawing/2014/main" id="{8ED568DD-4F5F-4E2F-AE76-329C00814DF8}"/>
              </a:ext>
            </a:extLst>
          </p:cNvPr>
          <p:cNvGrpSpPr/>
          <p:nvPr/>
        </p:nvGrpSpPr>
        <p:grpSpPr>
          <a:xfrm>
            <a:off x="696345" y="1079412"/>
            <a:ext cx="2387677" cy="3123176"/>
            <a:chOff x="4254251" y="1233756"/>
            <a:chExt cx="3701575" cy="1714549"/>
          </a:xfrm>
        </p:grpSpPr>
        <p:sp>
          <p:nvSpPr>
            <p:cNvPr id="9" name="TextBox 49">
              <a:extLst>
                <a:ext uri="{FF2B5EF4-FFF2-40B4-BE49-F238E27FC236}">
                  <a16:creationId xmlns:a16="http://schemas.microsoft.com/office/drawing/2014/main" id="{5198C751-4AAE-4B81-927A-AF84FF8147CC}"/>
                </a:ext>
              </a:extLst>
            </p:cNvPr>
            <p:cNvSpPr txBox="1"/>
            <p:nvPr/>
          </p:nvSpPr>
          <p:spPr>
            <a:xfrm>
              <a:off x="4254251" y="2289353"/>
              <a:ext cx="3701575" cy="658952"/>
            </a:xfrm>
            <a:prstGeom prst="rect">
              <a:avLst/>
            </a:prstGeom>
            <a:noFill/>
            <a:ln>
              <a:noFill/>
            </a:ln>
          </p:spPr>
          <p:txBody>
            <a:bodyPr wrap="square" rtlCol="0">
              <a:spAutoFit/>
            </a:bodyPr>
            <a:lstStyle/>
            <a:p>
              <a:pPr defTabSz="914400"/>
              <a:r>
                <a:rPr lang="es-ES" altLang="ko-KR" sz="1200">
                  <a:solidFill>
                    <a:prstClr val="black">
                      <a:lumMod val="75000"/>
                      <a:lumOff val="25000"/>
                    </a:prstClr>
                  </a:solidFill>
                  <a:cs typeface="Arial" pitchFamily="34" charset="0"/>
                </a:rPr>
                <a:t>No será deducible sino hasta el momento en el que surja la obligación de efectuar el desembolso con un monto y fecha ciertos y no exista limitación alguna. </a:t>
              </a:r>
              <a:endParaRPr lang="es-419" altLang="ko-KR" sz="1200">
                <a:solidFill>
                  <a:prstClr val="black">
                    <a:lumMod val="75000"/>
                    <a:lumOff val="25000"/>
                  </a:prstClr>
                </a:solidFill>
                <a:cs typeface="Arial" pitchFamily="34" charset="0"/>
              </a:endParaRPr>
            </a:p>
          </p:txBody>
        </p:sp>
        <p:sp>
          <p:nvSpPr>
            <p:cNvPr id="10" name="TextBox 50">
              <a:extLst>
                <a:ext uri="{FF2B5EF4-FFF2-40B4-BE49-F238E27FC236}">
                  <a16:creationId xmlns:a16="http://schemas.microsoft.com/office/drawing/2014/main" id="{1F9670E9-2194-45AD-9460-080D96988F97}"/>
                </a:ext>
              </a:extLst>
            </p:cNvPr>
            <p:cNvSpPr txBox="1"/>
            <p:nvPr/>
          </p:nvSpPr>
          <p:spPr>
            <a:xfrm>
              <a:off x="4308832" y="1233756"/>
              <a:ext cx="3251892" cy="253443"/>
            </a:xfrm>
            <a:prstGeom prst="rect">
              <a:avLst/>
            </a:prstGeom>
            <a:noFill/>
            <a:ln>
              <a:noFill/>
            </a:ln>
          </p:spPr>
          <p:txBody>
            <a:bodyPr wrap="square" rtlCol="0">
              <a:spAutoFit/>
            </a:bodyPr>
            <a:lstStyle/>
            <a:p>
              <a:pPr algn="ctr" defTabSz="914400"/>
              <a:r>
                <a:rPr lang="es-ES" altLang="ko-KR" sz="1200" b="1">
                  <a:cs typeface="Arial" pitchFamily="34" charset="0"/>
                </a:rPr>
                <a:t>Costos en la actualización de pasivos estimados</a:t>
              </a:r>
              <a:endParaRPr lang="es-419" altLang="ko-KR" sz="1200" b="1">
                <a:cs typeface="Arial" pitchFamily="34" charset="0"/>
              </a:endParaRPr>
            </a:p>
          </p:txBody>
        </p:sp>
      </p:grpSp>
      <p:cxnSp>
        <p:nvCxnSpPr>
          <p:cNvPr id="12" name="Conector recto de flecha 11">
            <a:extLst>
              <a:ext uri="{FF2B5EF4-FFF2-40B4-BE49-F238E27FC236}">
                <a16:creationId xmlns:a16="http://schemas.microsoft.com/office/drawing/2014/main" id="{8E3E34CD-5827-4868-8912-349C5347D226}"/>
              </a:ext>
            </a:extLst>
          </p:cNvPr>
          <p:cNvCxnSpPr>
            <a:cxnSpLocks/>
          </p:cNvCxnSpPr>
          <p:nvPr/>
        </p:nvCxnSpPr>
        <p:spPr>
          <a:xfrm>
            <a:off x="3389510" y="2823906"/>
            <a:ext cx="4465109" cy="0"/>
          </a:xfrm>
          <a:prstGeom prst="straightConnector1">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Bocadillo: rectángulo con esquinas redondeadas 19">
            <a:extLst>
              <a:ext uri="{FF2B5EF4-FFF2-40B4-BE49-F238E27FC236}">
                <a16:creationId xmlns:a16="http://schemas.microsoft.com/office/drawing/2014/main" id="{589EEC5A-F503-4E3A-B26D-0E290914A330}"/>
              </a:ext>
            </a:extLst>
          </p:cNvPr>
          <p:cNvSpPr/>
          <p:nvPr/>
        </p:nvSpPr>
        <p:spPr>
          <a:xfrm>
            <a:off x="3978356" y="1185801"/>
            <a:ext cx="1122337" cy="387215"/>
          </a:xfrm>
          <a:prstGeom prst="wedgeRoundRectCallout">
            <a:avLst>
              <a:gd name="adj1" fmla="val 45825"/>
              <a:gd name="adj2" fmla="val 3274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FFFFFF"/>
                </a:solidFill>
                <a:effectLst/>
                <a:uLnTx/>
                <a:uFillTx/>
                <a:latin typeface="Trebuchet MS"/>
                <a:ea typeface="+mn-ea"/>
                <a:cs typeface="+mn-cs"/>
              </a:rPr>
              <a:t>2021</a:t>
            </a:r>
          </a:p>
        </p:txBody>
      </p:sp>
      <p:sp>
        <p:nvSpPr>
          <p:cNvPr id="21" name="Bocadillo: rectángulo con esquinas redondeadas 20">
            <a:extLst>
              <a:ext uri="{FF2B5EF4-FFF2-40B4-BE49-F238E27FC236}">
                <a16:creationId xmlns:a16="http://schemas.microsoft.com/office/drawing/2014/main" id="{C02E4B5A-6C25-4BE1-BA9A-C0E940AAC321}"/>
              </a:ext>
            </a:extLst>
          </p:cNvPr>
          <p:cNvSpPr/>
          <p:nvPr/>
        </p:nvSpPr>
        <p:spPr>
          <a:xfrm>
            <a:off x="6314837" y="1189449"/>
            <a:ext cx="1096779" cy="383567"/>
          </a:xfrm>
          <a:prstGeom prst="wedgeRoundRectCallout">
            <a:avLst>
              <a:gd name="adj1" fmla="val -41721"/>
              <a:gd name="adj2" fmla="val -491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FFFFFF"/>
                </a:solidFill>
                <a:effectLst/>
                <a:uLnTx/>
                <a:uFillTx/>
                <a:latin typeface="Trebuchet MS"/>
                <a:ea typeface="+mn-ea"/>
                <a:cs typeface="+mn-cs"/>
              </a:rPr>
              <a:t>2022</a:t>
            </a:r>
          </a:p>
        </p:txBody>
      </p:sp>
      <p:sp>
        <p:nvSpPr>
          <p:cNvPr id="25" name="Flecha: a la derecha 24">
            <a:extLst>
              <a:ext uri="{FF2B5EF4-FFF2-40B4-BE49-F238E27FC236}">
                <a16:creationId xmlns:a16="http://schemas.microsoft.com/office/drawing/2014/main" id="{96FC33E7-6B55-4703-837A-9329B6C790F2}"/>
              </a:ext>
            </a:extLst>
          </p:cNvPr>
          <p:cNvSpPr/>
          <p:nvPr/>
        </p:nvSpPr>
        <p:spPr>
          <a:xfrm>
            <a:off x="3389510" y="1610317"/>
            <a:ext cx="4465101" cy="914616"/>
          </a:xfrm>
          <a:prstGeom prst="rightArrow">
            <a:avLst>
              <a:gd name="adj1" fmla="val 50000"/>
              <a:gd name="adj2" fmla="val 425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p>
        </p:txBody>
      </p:sp>
      <p:sp>
        <p:nvSpPr>
          <p:cNvPr id="26" name="CuadroTexto 25">
            <a:extLst>
              <a:ext uri="{FF2B5EF4-FFF2-40B4-BE49-F238E27FC236}">
                <a16:creationId xmlns:a16="http://schemas.microsoft.com/office/drawing/2014/main" id="{40B418EB-447C-42BC-B9A0-F3743C36298A}"/>
              </a:ext>
            </a:extLst>
          </p:cNvPr>
          <p:cNvSpPr txBox="1"/>
          <p:nvPr/>
        </p:nvSpPr>
        <p:spPr>
          <a:xfrm>
            <a:off x="4213577" y="1891294"/>
            <a:ext cx="1261534" cy="369332"/>
          </a:xfrm>
          <a:prstGeom prst="rect">
            <a:avLst/>
          </a:prstGeom>
          <a:noFill/>
        </p:spPr>
        <p:txBody>
          <a:bodyPr wrap="square" rtlCol="0">
            <a:spAutoFit/>
          </a:bodyPr>
          <a:lstStyle/>
          <a:p>
            <a:r>
              <a:rPr lang="es-CO"/>
              <a:t>Devengo</a:t>
            </a:r>
          </a:p>
        </p:txBody>
      </p:sp>
      <p:sp>
        <p:nvSpPr>
          <p:cNvPr id="27" name="CuadroTexto 26">
            <a:extLst>
              <a:ext uri="{FF2B5EF4-FFF2-40B4-BE49-F238E27FC236}">
                <a16:creationId xmlns:a16="http://schemas.microsoft.com/office/drawing/2014/main" id="{DEAEEC8A-E266-4588-8A38-E454BC5165FA}"/>
              </a:ext>
            </a:extLst>
          </p:cNvPr>
          <p:cNvSpPr txBox="1"/>
          <p:nvPr/>
        </p:nvSpPr>
        <p:spPr>
          <a:xfrm>
            <a:off x="6314837" y="1882959"/>
            <a:ext cx="1261534" cy="369332"/>
          </a:xfrm>
          <a:prstGeom prst="rect">
            <a:avLst/>
          </a:prstGeom>
          <a:noFill/>
        </p:spPr>
        <p:txBody>
          <a:bodyPr wrap="square" rtlCol="0">
            <a:spAutoFit/>
          </a:bodyPr>
          <a:lstStyle/>
          <a:p>
            <a:r>
              <a:rPr lang="es-CO"/>
              <a:t>Retención</a:t>
            </a:r>
          </a:p>
        </p:txBody>
      </p:sp>
      <p:sp>
        <p:nvSpPr>
          <p:cNvPr id="28" name="Flecha: a la derecha 27">
            <a:extLst>
              <a:ext uri="{FF2B5EF4-FFF2-40B4-BE49-F238E27FC236}">
                <a16:creationId xmlns:a16="http://schemas.microsoft.com/office/drawing/2014/main" id="{443AA2B6-B4B5-404D-ADBB-023D768F1C8A}"/>
              </a:ext>
            </a:extLst>
          </p:cNvPr>
          <p:cNvSpPr/>
          <p:nvPr/>
        </p:nvSpPr>
        <p:spPr>
          <a:xfrm>
            <a:off x="3389510" y="3241873"/>
            <a:ext cx="4465101" cy="1053293"/>
          </a:xfrm>
          <a:prstGeom prst="rightArrow">
            <a:avLst>
              <a:gd name="adj1" fmla="val 54290"/>
              <a:gd name="adj2" fmla="val 3355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p>
        </p:txBody>
      </p:sp>
      <p:sp>
        <p:nvSpPr>
          <p:cNvPr id="29" name="CuadroTexto 28">
            <a:extLst>
              <a:ext uri="{FF2B5EF4-FFF2-40B4-BE49-F238E27FC236}">
                <a16:creationId xmlns:a16="http://schemas.microsoft.com/office/drawing/2014/main" id="{9BC62748-34CF-426C-ABE5-B9689E8F1E20}"/>
              </a:ext>
            </a:extLst>
          </p:cNvPr>
          <p:cNvSpPr txBox="1"/>
          <p:nvPr/>
        </p:nvSpPr>
        <p:spPr>
          <a:xfrm>
            <a:off x="4160954" y="3572832"/>
            <a:ext cx="1261534" cy="369332"/>
          </a:xfrm>
          <a:prstGeom prst="rect">
            <a:avLst/>
          </a:prstGeom>
          <a:noFill/>
        </p:spPr>
        <p:txBody>
          <a:bodyPr wrap="square" rtlCol="0">
            <a:spAutoFit/>
          </a:bodyPr>
          <a:lstStyle/>
          <a:p>
            <a:r>
              <a:rPr lang="es-CO"/>
              <a:t>Devengo</a:t>
            </a:r>
          </a:p>
        </p:txBody>
      </p:sp>
      <p:sp>
        <p:nvSpPr>
          <p:cNvPr id="30" name="CuadroTexto 29">
            <a:extLst>
              <a:ext uri="{FF2B5EF4-FFF2-40B4-BE49-F238E27FC236}">
                <a16:creationId xmlns:a16="http://schemas.microsoft.com/office/drawing/2014/main" id="{DE67C356-0F2C-4558-B6B2-840C0317749D}"/>
              </a:ext>
            </a:extLst>
          </p:cNvPr>
          <p:cNvSpPr txBox="1"/>
          <p:nvPr/>
        </p:nvSpPr>
        <p:spPr>
          <a:xfrm>
            <a:off x="6106542" y="3569688"/>
            <a:ext cx="1261534" cy="369332"/>
          </a:xfrm>
          <a:prstGeom prst="rect">
            <a:avLst/>
          </a:prstGeom>
          <a:noFill/>
        </p:spPr>
        <p:txBody>
          <a:bodyPr wrap="square" rtlCol="0">
            <a:spAutoFit/>
          </a:bodyPr>
          <a:lstStyle/>
          <a:p>
            <a:r>
              <a:rPr lang="es-CO"/>
              <a:t>Retención</a:t>
            </a:r>
          </a:p>
        </p:txBody>
      </p:sp>
      <p:sp>
        <p:nvSpPr>
          <p:cNvPr id="32" name="Elipse 31">
            <a:extLst>
              <a:ext uri="{FF2B5EF4-FFF2-40B4-BE49-F238E27FC236}">
                <a16:creationId xmlns:a16="http://schemas.microsoft.com/office/drawing/2014/main" id="{B7ACC3E4-B79F-48D7-BD35-43A0EF9B9B80}"/>
              </a:ext>
            </a:extLst>
          </p:cNvPr>
          <p:cNvSpPr/>
          <p:nvPr/>
        </p:nvSpPr>
        <p:spPr>
          <a:xfrm>
            <a:off x="7926702" y="3466529"/>
            <a:ext cx="695544" cy="6431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solidFill>
                  <a:schemeClr val="bg1"/>
                </a:solidFill>
              </a:rPr>
              <a:t>OK</a:t>
            </a:r>
          </a:p>
        </p:txBody>
      </p:sp>
      <p:sp>
        <p:nvSpPr>
          <p:cNvPr id="33" name="Elipse 32">
            <a:extLst>
              <a:ext uri="{FF2B5EF4-FFF2-40B4-BE49-F238E27FC236}">
                <a16:creationId xmlns:a16="http://schemas.microsoft.com/office/drawing/2014/main" id="{027CE771-4ECB-4817-8314-7D83D5AE1611}"/>
              </a:ext>
            </a:extLst>
          </p:cNvPr>
          <p:cNvSpPr/>
          <p:nvPr/>
        </p:nvSpPr>
        <p:spPr>
          <a:xfrm>
            <a:off x="7926702" y="1668658"/>
            <a:ext cx="695544" cy="643123"/>
          </a:xfrm>
          <a:prstGeom prst="ellipse">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CO">
                <a:solidFill>
                  <a:schemeClr val="bg1"/>
                </a:solidFill>
              </a:rPr>
              <a:t>NO</a:t>
            </a:r>
          </a:p>
        </p:txBody>
      </p:sp>
      <p:sp>
        <p:nvSpPr>
          <p:cNvPr id="22" name="Bocadillo: rectángulo con esquinas redondeadas 21">
            <a:extLst>
              <a:ext uri="{FF2B5EF4-FFF2-40B4-BE49-F238E27FC236}">
                <a16:creationId xmlns:a16="http://schemas.microsoft.com/office/drawing/2014/main" id="{951D6FF2-132D-442C-96A1-98BD2272C8FD}"/>
              </a:ext>
            </a:extLst>
          </p:cNvPr>
          <p:cNvSpPr/>
          <p:nvPr/>
        </p:nvSpPr>
        <p:spPr>
          <a:xfrm>
            <a:off x="5192500" y="2960632"/>
            <a:ext cx="1122337" cy="387215"/>
          </a:xfrm>
          <a:prstGeom prst="wedgeRoundRectCallout">
            <a:avLst>
              <a:gd name="adj1" fmla="val 45825"/>
              <a:gd name="adj2" fmla="val 3274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FFFFFF"/>
                </a:solidFill>
                <a:effectLst/>
                <a:uLnTx/>
                <a:uFillTx/>
                <a:latin typeface="Trebuchet MS"/>
                <a:ea typeface="+mn-ea"/>
                <a:cs typeface="+mn-cs"/>
              </a:rPr>
              <a:t>2021</a:t>
            </a:r>
          </a:p>
        </p:txBody>
      </p:sp>
      <p:pic>
        <p:nvPicPr>
          <p:cNvPr id="4" name="Gráfico 3" descr="Calendario con relleno sólido">
            <a:extLst>
              <a:ext uri="{FF2B5EF4-FFF2-40B4-BE49-F238E27FC236}">
                <a16:creationId xmlns:a16="http://schemas.microsoft.com/office/drawing/2014/main" id="{359B503B-BBF6-4225-9B11-7BDDABE57F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7847" y="1468644"/>
            <a:ext cx="1433589" cy="1433589"/>
          </a:xfrm>
          <a:prstGeom prst="rect">
            <a:avLst/>
          </a:prstGeom>
        </p:spPr>
      </p:pic>
    </p:spTree>
    <p:extLst>
      <p:ext uri="{BB962C8B-B14F-4D97-AF65-F5344CB8AC3E}">
        <p14:creationId xmlns:p14="http://schemas.microsoft.com/office/powerpoint/2010/main" val="33605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DC600AB4-7AAE-4BDA-9972-5BE8BF7B4A3F}"/>
              </a:ext>
            </a:extLst>
          </p:cNvPr>
          <p:cNvSpPr>
            <a:spLocks noGrp="1"/>
          </p:cNvSpPr>
          <p:nvPr>
            <p:ph type="subTitle" idx="1"/>
          </p:nvPr>
        </p:nvSpPr>
        <p:spPr/>
        <p:txBody>
          <a:bodyPr/>
          <a:lstStyle/>
          <a:p>
            <a:r>
              <a:rPr lang="es-CO"/>
              <a:t>Art. 118 -1 y Dec. 761 de 2020</a:t>
            </a:r>
          </a:p>
        </p:txBody>
      </p:sp>
      <p:sp>
        <p:nvSpPr>
          <p:cNvPr id="3" name="Título 2">
            <a:extLst>
              <a:ext uri="{FF2B5EF4-FFF2-40B4-BE49-F238E27FC236}">
                <a16:creationId xmlns:a16="http://schemas.microsoft.com/office/drawing/2014/main" id="{BCD73612-AA8E-40E7-B654-B0D53E8E530B}"/>
              </a:ext>
            </a:extLst>
          </p:cNvPr>
          <p:cNvSpPr>
            <a:spLocks noGrp="1"/>
          </p:cNvSpPr>
          <p:nvPr>
            <p:ph type="ctrTitle"/>
          </p:nvPr>
        </p:nvSpPr>
        <p:spPr/>
        <p:txBody>
          <a:bodyPr/>
          <a:lstStyle/>
          <a:p>
            <a:r>
              <a:rPr lang="es-CO"/>
              <a:t>Regla de subcapitalización</a:t>
            </a:r>
          </a:p>
        </p:txBody>
      </p:sp>
    </p:spTree>
    <p:extLst>
      <p:ext uri="{BB962C8B-B14F-4D97-AF65-F5344CB8AC3E}">
        <p14:creationId xmlns:p14="http://schemas.microsoft.com/office/powerpoint/2010/main" val="13913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Teclado de computador&#10;&#10;Descripción generada automáticamente con confianza baja">
            <a:extLst>
              <a:ext uri="{FF2B5EF4-FFF2-40B4-BE49-F238E27FC236}">
                <a16:creationId xmlns:a16="http://schemas.microsoft.com/office/drawing/2014/main" id="{2D42CA1F-CEAF-47DE-B0D1-39EAD7CD38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21"/>
          <a:stretch/>
        </p:blipFill>
        <p:spPr>
          <a:xfrm>
            <a:off x="3906982" y="0"/>
            <a:ext cx="5237018" cy="5143500"/>
          </a:xfrm>
          <a:prstGeom prst="rect">
            <a:avLst/>
          </a:prstGeom>
        </p:spPr>
      </p:pic>
      <p:sp>
        <p:nvSpPr>
          <p:cNvPr id="19" name="Rectángulo 18">
            <a:extLst>
              <a:ext uri="{FF2B5EF4-FFF2-40B4-BE49-F238E27FC236}">
                <a16:creationId xmlns:a16="http://schemas.microsoft.com/office/drawing/2014/main" id="{DD2F5895-FC49-4C3E-A121-E2D18F700693}"/>
              </a:ext>
            </a:extLst>
          </p:cNvPr>
          <p:cNvSpPr/>
          <p:nvPr/>
        </p:nvSpPr>
        <p:spPr>
          <a:xfrm>
            <a:off x="3906982" y="0"/>
            <a:ext cx="5237018" cy="51482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1165A913-A134-43FE-975A-762648984A7E}"/>
              </a:ext>
            </a:extLst>
          </p:cNvPr>
          <p:cNvSpPr>
            <a:spLocks/>
          </p:cNvSpPr>
          <p:nvPr/>
        </p:nvSpPr>
        <p:spPr>
          <a:xfrm>
            <a:off x="232171" y="1203325"/>
            <a:ext cx="6151696" cy="3414184"/>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60A0FEAC-C922-4AE5-A6AE-35E49BEB0812}"/>
              </a:ext>
            </a:extLst>
          </p:cNvPr>
          <p:cNvSpPr>
            <a:spLocks noGrp="1"/>
          </p:cNvSpPr>
          <p:nvPr>
            <p:ph type="title"/>
          </p:nvPr>
        </p:nvSpPr>
        <p:spPr>
          <a:xfrm>
            <a:off x="264362" y="496288"/>
            <a:ext cx="8512172" cy="640175"/>
          </a:xfrm>
        </p:spPr>
        <p:txBody>
          <a:bodyPr/>
          <a:lstStyle/>
          <a:p>
            <a:r>
              <a:rPr lang="es-CO" sz="2000"/>
              <a:t>SUBCAPITALIZACIÓN: </a:t>
            </a:r>
            <a:br>
              <a:rPr lang="es-CO" sz="2000"/>
            </a:br>
            <a:endParaRPr lang="es-CO" sz="2000"/>
          </a:p>
        </p:txBody>
      </p:sp>
      <p:sp>
        <p:nvSpPr>
          <p:cNvPr id="4" name="Marcador de texto 3">
            <a:extLst>
              <a:ext uri="{FF2B5EF4-FFF2-40B4-BE49-F238E27FC236}">
                <a16:creationId xmlns:a16="http://schemas.microsoft.com/office/drawing/2014/main" id="{A2D8B493-93AE-44DB-AB38-D429DD9A7164}"/>
              </a:ext>
            </a:extLst>
          </p:cNvPr>
          <p:cNvSpPr>
            <a:spLocks noGrp="1"/>
          </p:cNvSpPr>
          <p:nvPr>
            <p:ph type="body" sz="quarter" idx="14"/>
          </p:nvPr>
        </p:nvSpPr>
        <p:spPr>
          <a:xfrm>
            <a:off x="264362" y="765182"/>
            <a:ext cx="8512172" cy="221599"/>
          </a:xfrm>
        </p:spPr>
        <p:txBody>
          <a:bodyPr/>
          <a:lstStyle/>
          <a:p>
            <a:r>
              <a:rPr lang="es-CO" sz="1600" b="1"/>
              <a:t>ARTÍCULO 118-1 E.T. </a:t>
            </a:r>
          </a:p>
        </p:txBody>
      </p:sp>
      <p:sp>
        <p:nvSpPr>
          <p:cNvPr id="14" name="5 Multiplicar">
            <a:extLst>
              <a:ext uri="{FF2B5EF4-FFF2-40B4-BE49-F238E27FC236}">
                <a16:creationId xmlns:a16="http://schemas.microsoft.com/office/drawing/2014/main" id="{B8F1923E-6FDD-4C1D-9907-B3B440C0427E}"/>
              </a:ext>
            </a:extLst>
          </p:cNvPr>
          <p:cNvSpPr/>
          <p:nvPr/>
        </p:nvSpPr>
        <p:spPr>
          <a:xfrm>
            <a:off x="2630138" y="1882421"/>
            <a:ext cx="1056904" cy="1184318"/>
          </a:xfrm>
          <a:prstGeom prst="mathMultiply">
            <a:avLst>
              <a:gd name="adj1" fmla="val 16310"/>
            </a:avLst>
          </a:prstGeom>
          <a:solidFill>
            <a:schemeClr val="tx1"/>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s-ES" sz="1700" b="0" i="0" u="none" strike="noStrike" kern="0" cap="none" spc="0" normalizeH="0" baseline="0" noProof="0">
              <a:ln>
                <a:noFill/>
              </a:ln>
              <a:solidFill>
                <a:srgbClr val="FFFFFF"/>
              </a:solidFill>
              <a:effectLst/>
              <a:uLnTx/>
              <a:uFillTx/>
              <a:latin typeface="Roboto Condensed" pitchFamily="2" charset="0"/>
              <a:ea typeface="Roboto Condensed" pitchFamily="2" charset="0"/>
              <a:cs typeface="+mn-cs"/>
              <a:sym typeface="Arial"/>
            </a:endParaRPr>
          </a:p>
        </p:txBody>
      </p:sp>
      <p:sp>
        <p:nvSpPr>
          <p:cNvPr id="15" name="6 CuadroTexto">
            <a:extLst>
              <a:ext uri="{FF2B5EF4-FFF2-40B4-BE49-F238E27FC236}">
                <a16:creationId xmlns:a16="http://schemas.microsoft.com/office/drawing/2014/main" id="{AB37C86E-40B5-4AB2-AC36-280902DB70A5}"/>
              </a:ext>
            </a:extLst>
          </p:cNvPr>
          <p:cNvSpPr txBox="1"/>
          <p:nvPr/>
        </p:nvSpPr>
        <p:spPr>
          <a:xfrm>
            <a:off x="3260828" y="1764618"/>
            <a:ext cx="1431619" cy="1323439"/>
          </a:xfrm>
          <a:prstGeom prst="rect">
            <a:avLst/>
          </a:prstGeom>
          <a:noFill/>
        </p:spPr>
        <p:txBody>
          <a:bodyPr wrap="square" rtlCol="0">
            <a:spAutoFit/>
          </a:bodyPr>
          <a:lstStyle/>
          <a:p>
            <a:pPr algn="ctr" defTabSz="914400" fontAlgn="base">
              <a:spcBef>
                <a:spcPct val="0"/>
              </a:spcBef>
              <a:spcAft>
                <a:spcPct val="0"/>
              </a:spcAft>
              <a:defRPr/>
            </a:pPr>
            <a:r>
              <a:rPr lang="es-ES" sz="8000" b="1">
                <a:solidFill>
                  <a:schemeClr val="accent2"/>
                </a:solidFill>
                <a:latin typeface="+mj-lt"/>
                <a:ea typeface="Roboto Condensed" pitchFamily="2" charset="0"/>
                <a:cs typeface="Arial"/>
                <a:sym typeface="Arial"/>
              </a:rPr>
              <a:t>2</a:t>
            </a:r>
          </a:p>
        </p:txBody>
      </p:sp>
      <p:grpSp>
        <p:nvGrpSpPr>
          <p:cNvPr id="5" name="Grupo 4">
            <a:extLst>
              <a:ext uri="{FF2B5EF4-FFF2-40B4-BE49-F238E27FC236}">
                <a16:creationId xmlns:a16="http://schemas.microsoft.com/office/drawing/2014/main" id="{164A576D-DB77-4016-91A9-E1E4C99FBA75}"/>
              </a:ext>
            </a:extLst>
          </p:cNvPr>
          <p:cNvGrpSpPr/>
          <p:nvPr/>
        </p:nvGrpSpPr>
        <p:grpSpPr>
          <a:xfrm>
            <a:off x="516040" y="1914465"/>
            <a:ext cx="2294668" cy="1026638"/>
            <a:chOff x="777698" y="1454096"/>
            <a:chExt cx="2294668" cy="1026638"/>
          </a:xfrm>
        </p:grpSpPr>
        <p:sp>
          <p:nvSpPr>
            <p:cNvPr id="11" name="Rectángulo: esquinas redondeadas 10">
              <a:extLst>
                <a:ext uri="{FF2B5EF4-FFF2-40B4-BE49-F238E27FC236}">
                  <a16:creationId xmlns:a16="http://schemas.microsoft.com/office/drawing/2014/main" id="{8E3F580A-D34B-4D04-89A1-B3EE1F2EB08D}"/>
                </a:ext>
              </a:extLst>
            </p:cNvPr>
            <p:cNvSpPr/>
            <p:nvPr/>
          </p:nvSpPr>
          <p:spPr>
            <a:xfrm>
              <a:off x="777698" y="1454096"/>
              <a:ext cx="2189529" cy="1026638"/>
            </a:xfrm>
            <a:prstGeom prst="roundRect">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100" b="0" i="0" u="none" strike="noStrike" kern="0" cap="none" spc="0" normalizeH="0" baseline="0" noProof="0">
                <a:ln>
                  <a:noFill/>
                </a:ln>
                <a:solidFill>
                  <a:srgbClr val="FFFFFF"/>
                </a:solidFill>
                <a:effectLst/>
                <a:uLnTx/>
                <a:uFillTx/>
                <a:latin typeface="+mj-lt"/>
                <a:ea typeface="+mn-ea"/>
                <a:cs typeface="+mn-cs"/>
                <a:sym typeface="Arial"/>
              </a:endParaRPr>
            </a:p>
          </p:txBody>
        </p:sp>
        <p:sp>
          <p:nvSpPr>
            <p:cNvPr id="16" name="7 CuadroTexto">
              <a:extLst>
                <a:ext uri="{FF2B5EF4-FFF2-40B4-BE49-F238E27FC236}">
                  <a16:creationId xmlns:a16="http://schemas.microsoft.com/office/drawing/2014/main" id="{34AEF4CC-25B4-4BB7-9F9D-81B018D14E6F}"/>
                </a:ext>
              </a:extLst>
            </p:cNvPr>
            <p:cNvSpPr txBox="1"/>
            <p:nvPr/>
          </p:nvSpPr>
          <p:spPr>
            <a:xfrm>
              <a:off x="808696" y="1563062"/>
              <a:ext cx="2263670" cy="830997"/>
            </a:xfrm>
            <a:prstGeom prst="rect">
              <a:avLst/>
            </a:prstGeom>
            <a:noFill/>
          </p:spPr>
          <p:txBody>
            <a:bodyPr wrap="square" rtlCol="0">
              <a:spAutoFit/>
            </a:bodyPr>
            <a:lstStyle/>
            <a:p>
              <a:pPr defTabSz="914400" fontAlgn="base">
                <a:spcBef>
                  <a:spcPct val="0"/>
                </a:spcBef>
                <a:spcAft>
                  <a:spcPct val="0"/>
                </a:spcAft>
                <a:defRPr/>
              </a:pPr>
              <a:r>
                <a:rPr lang="es-ES" sz="1200" b="1">
                  <a:solidFill>
                    <a:schemeClr val="bg1"/>
                  </a:solidFill>
                  <a:latin typeface="+mj-lt"/>
                  <a:ea typeface="Roboto Condensed" pitchFamily="2" charset="0"/>
                  <a:cs typeface="Arial"/>
                  <a:sym typeface="Arial"/>
                </a:rPr>
                <a:t>Patrimonio líquido determinado a 31de diciembre del año gravable anterior.</a:t>
              </a:r>
            </a:p>
          </p:txBody>
        </p:sp>
      </p:grpSp>
      <p:sp>
        <p:nvSpPr>
          <p:cNvPr id="18" name="CuadroTexto 17">
            <a:extLst>
              <a:ext uri="{FF2B5EF4-FFF2-40B4-BE49-F238E27FC236}">
                <a16:creationId xmlns:a16="http://schemas.microsoft.com/office/drawing/2014/main" id="{EA1DAA9D-0D62-4AC2-A1F0-89E83638C429}"/>
              </a:ext>
            </a:extLst>
          </p:cNvPr>
          <p:cNvSpPr txBox="1"/>
          <p:nvPr/>
        </p:nvSpPr>
        <p:spPr>
          <a:xfrm>
            <a:off x="340239" y="3394082"/>
            <a:ext cx="5935560" cy="707886"/>
          </a:xfrm>
          <a:prstGeom prst="rect">
            <a:avLst/>
          </a:prstGeom>
          <a:noFill/>
        </p:spPr>
        <p:txBody>
          <a:bodyPr wrap="square">
            <a:spAutoFit/>
          </a:bodyPr>
          <a:lstStyle/>
          <a:p>
            <a:pPr marL="285750" indent="-285750">
              <a:buBlip>
                <a:blip r:embed="rId4"/>
              </a:buBlip>
            </a:pPr>
            <a:r>
              <a:rPr lang="es-CO" sz="1000"/>
              <a:t>Cambio de las últimas reglamentaciones en deudas en moneda extranjera, se aplican reglas de ET para diferencia en cambio y no la TRM promedio en los días de permanencia de la deuda.</a:t>
            </a:r>
          </a:p>
          <a:p>
            <a:pPr marL="285750" indent="-285750">
              <a:buBlip>
                <a:blip r:embed="rId4"/>
              </a:buBlip>
            </a:pPr>
            <a:r>
              <a:rPr lang="es-CO" sz="1000"/>
              <a:t>Efecto COVID puede disminuir el monto máximo de endeudamiento para años siguientes (posibles pérdidas o incrementos de pasivos).</a:t>
            </a:r>
          </a:p>
        </p:txBody>
      </p:sp>
      <p:sp>
        <p:nvSpPr>
          <p:cNvPr id="3" name="Elipse 2">
            <a:extLst>
              <a:ext uri="{FF2B5EF4-FFF2-40B4-BE49-F238E27FC236}">
                <a16:creationId xmlns:a16="http://schemas.microsoft.com/office/drawing/2014/main" id="{AA82B6BF-0E32-4A8F-B6E5-8FBD67672AC0}"/>
              </a:ext>
            </a:extLst>
          </p:cNvPr>
          <p:cNvSpPr/>
          <p:nvPr/>
        </p:nvSpPr>
        <p:spPr>
          <a:xfrm>
            <a:off x="4216910" y="1376363"/>
            <a:ext cx="695912" cy="6245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500"/>
              <a:t>288 E.T</a:t>
            </a:r>
          </a:p>
        </p:txBody>
      </p:sp>
      <p:sp>
        <p:nvSpPr>
          <p:cNvPr id="6" name="CuadroTexto 5">
            <a:extLst>
              <a:ext uri="{FF2B5EF4-FFF2-40B4-BE49-F238E27FC236}">
                <a16:creationId xmlns:a16="http://schemas.microsoft.com/office/drawing/2014/main" id="{DCEB8E7C-FD3B-449E-A183-B6917B2A0B2F}"/>
              </a:ext>
            </a:extLst>
          </p:cNvPr>
          <p:cNvSpPr txBox="1"/>
          <p:nvPr/>
        </p:nvSpPr>
        <p:spPr>
          <a:xfrm>
            <a:off x="4261066" y="2026526"/>
            <a:ext cx="1697037" cy="830997"/>
          </a:xfrm>
          <a:prstGeom prst="rect">
            <a:avLst/>
          </a:prstGeom>
          <a:noFill/>
        </p:spPr>
        <p:txBody>
          <a:bodyPr wrap="square" rtlCol="0">
            <a:spAutoFit/>
          </a:bodyPr>
          <a:lstStyle/>
          <a:p>
            <a:r>
              <a:rPr lang="es-ES" sz="1200"/>
              <a:t>Intereses con ocasión de deudas con vinculados económicos.</a:t>
            </a:r>
            <a:endParaRPr lang="es-CO" sz="1200"/>
          </a:p>
        </p:txBody>
      </p:sp>
      <p:pic>
        <p:nvPicPr>
          <p:cNvPr id="17" name="Picture 2" descr="G:\Office97\_GRAPHICS\hb@BDO\Library\09_Logos\BDO logo white.png">
            <a:extLst>
              <a:ext uri="{FF2B5EF4-FFF2-40B4-BE49-F238E27FC236}">
                <a16:creationId xmlns:a16="http://schemas.microsoft.com/office/drawing/2014/main" id="{FDE146F4-8673-4020-BC51-60DD771BE3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37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FA5196D1-3046-4D11-BD85-421CCF960DA0}"/>
              </a:ext>
            </a:extLst>
          </p:cNvPr>
          <p:cNvSpPr>
            <a:spLocks/>
          </p:cNvSpPr>
          <p:nvPr/>
        </p:nvSpPr>
        <p:spPr>
          <a:xfrm>
            <a:off x="232171" y="1093152"/>
            <a:ext cx="8625328" cy="3524357"/>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60A0FEAC-C922-4AE5-A6AE-35E49BEB0812}"/>
              </a:ext>
            </a:extLst>
          </p:cNvPr>
          <p:cNvSpPr>
            <a:spLocks noGrp="1"/>
          </p:cNvSpPr>
          <p:nvPr>
            <p:ph type="title"/>
          </p:nvPr>
        </p:nvSpPr>
        <p:spPr>
          <a:xfrm>
            <a:off x="220664" y="557947"/>
            <a:ext cx="8512172" cy="320088"/>
          </a:xfrm>
        </p:spPr>
        <p:txBody>
          <a:bodyPr/>
          <a:lstStyle/>
          <a:p>
            <a:r>
              <a:rPr lang="es-CO" sz="2000"/>
              <a:t>SUBCAPITALIZACIÓN: </a:t>
            </a:r>
            <a:br>
              <a:rPr lang="es-CO" sz="2000"/>
            </a:br>
            <a:endParaRPr lang="es-CO" sz="2000"/>
          </a:p>
        </p:txBody>
      </p:sp>
      <p:sp>
        <p:nvSpPr>
          <p:cNvPr id="4" name="Marcador de texto 3">
            <a:extLst>
              <a:ext uri="{FF2B5EF4-FFF2-40B4-BE49-F238E27FC236}">
                <a16:creationId xmlns:a16="http://schemas.microsoft.com/office/drawing/2014/main" id="{A2D8B493-93AE-44DB-AB38-D429DD9A7164}"/>
              </a:ext>
            </a:extLst>
          </p:cNvPr>
          <p:cNvSpPr>
            <a:spLocks noGrp="1"/>
          </p:cNvSpPr>
          <p:nvPr>
            <p:ph type="body" sz="quarter" idx="14"/>
          </p:nvPr>
        </p:nvSpPr>
        <p:spPr>
          <a:xfrm>
            <a:off x="220664" y="870519"/>
            <a:ext cx="8512172" cy="221599"/>
          </a:xfrm>
        </p:spPr>
        <p:txBody>
          <a:bodyPr/>
          <a:lstStyle/>
          <a:p>
            <a:r>
              <a:rPr lang="es-CO" sz="1600" b="1"/>
              <a:t>Artículo 118-1 E.T. </a:t>
            </a:r>
          </a:p>
        </p:txBody>
      </p:sp>
      <p:grpSp>
        <p:nvGrpSpPr>
          <p:cNvPr id="6" name="Grupo 5">
            <a:extLst>
              <a:ext uri="{FF2B5EF4-FFF2-40B4-BE49-F238E27FC236}">
                <a16:creationId xmlns:a16="http://schemas.microsoft.com/office/drawing/2014/main" id="{9F657DBD-EBD7-4FA2-86BF-42FA482C1BF1}"/>
              </a:ext>
            </a:extLst>
          </p:cNvPr>
          <p:cNvGrpSpPr/>
          <p:nvPr/>
        </p:nvGrpSpPr>
        <p:grpSpPr>
          <a:xfrm>
            <a:off x="220664" y="86668"/>
            <a:ext cx="6882842" cy="4313630"/>
            <a:chOff x="528639" y="-138055"/>
            <a:chExt cx="8102600" cy="5078080"/>
          </a:xfrm>
        </p:grpSpPr>
        <p:grpSp>
          <p:nvGrpSpPr>
            <p:cNvPr id="5" name="Grupo 4">
              <a:extLst>
                <a:ext uri="{FF2B5EF4-FFF2-40B4-BE49-F238E27FC236}">
                  <a16:creationId xmlns:a16="http://schemas.microsoft.com/office/drawing/2014/main" id="{0D45D91D-AB0F-4511-AFAD-A4D7E8AEAEE4}"/>
                </a:ext>
              </a:extLst>
            </p:cNvPr>
            <p:cNvGrpSpPr/>
            <p:nvPr/>
          </p:nvGrpSpPr>
          <p:grpSpPr>
            <a:xfrm>
              <a:off x="528639" y="-138055"/>
              <a:ext cx="8102600" cy="5078080"/>
              <a:chOff x="528639" y="-138055"/>
              <a:chExt cx="8102600" cy="5078080"/>
            </a:xfrm>
          </p:grpSpPr>
          <p:graphicFrame>
            <p:nvGraphicFramePr>
              <p:cNvPr id="7" name="Diagrama 6">
                <a:extLst>
                  <a:ext uri="{FF2B5EF4-FFF2-40B4-BE49-F238E27FC236}">
                    <a16:creationId xmlns:a16="http://schemas.microsoft.com/office/drawing/2014/main" id="{16C0F3A9-6AB9-4DD3-AC68-5B60E3F859C5}"/>
                  </a:ext>
                </a:extLst>
              </p:cNvPr>
              <p:cNvGraphicFramePr/>
              <p:nvPr>
                <p:extLst>
                  <p:ext uri="{D42A27DB-BD31-4B8C-83A1-F6EECF244321}">
                    <p14:modId xmlns:p14="http://schemas.microsoft.com/office/powerpoint/2010/main" val="3889265374"/>
                  </p:ext>
                </p:extLst>
              </p:nvPr>
            </p:nvGraphicFramePr>
            <p:xfrm>
              <a:off x="528639" y="-138055"/>
              <a:ext cx="8102600" cy="4650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uadroTexto 16">
                <a:extLst>
                  <a:ext uri="{FF2B5EF4-FFF2-40B4-BE49-F238E27FC236}">
                    <a16:creationId xmlns:a16="http://schemas.microsoft.com/office/drawing/2014/main" id="{40ADF666-D55B-4F2A-B2CD-EAC306ACE48F}"/>
                  </a:ext>
                </a:extLst>
              </p:cNvPr>
              <p:cNvSpPr txBox="1"/>
              <p:nvPr/>
            </p:nvSpPr>
            <p:spPr>
              <a:xfrm>
                <a:off x="1422399" y="3473980"/>
                <a:ext cx="5808133" cy="326088"/>
              </a:xfrm>
              <a:prstGeom prst="rect">
                <a:avLst/>
              </a:prstGeom>
              <a:noFill/>
            </p:spPr>
            <p:txBody>
              <a:bodyPr wrap="square">
                <a:spAutoFit/>
              </a:bodyPr>
              <a:lstStyle/>
              <a:p>
                <a:r>
                  <a:rPr lang="es-CO" sz="1200" b="0" i="0">
                    <a:solidFill>
                      <a:srgbClr val="4A4A4A"/>
                    </a:solidFill>
                    <a:effectLst/>
                    <a:latin typeface="+mj-lt"/>
                  </a:rPr>
                  <a:t>Empresas industriales de transformación, de hotelería y de minería.</a:t>
                </a:r>
                <a:endParaRPr lang="es-CO" sz="1200">
                  <a:latin typeface="+mj-lt"/>
                </a:endParaRPr>
              </a:p>
            </p:txBody>
          </p:sp>
          <p:sp>
            <p:nvSpPr>
              <p:cNvPr id="22" name="CuadroTexto 21">
                <a:extLst>
                  <a:ext uri="{FF2B5EF4-FFF2-40B4-BE49-F238E27FC236}">
                    <a16:creationId xmlns:a16="http://schemas.microsoft.com/office/drawing/2014/main" id="{452FBE4D-BBA2-46C7-9259-BE00D4C9DF13}"/>
                  </a:ext>
                </a:extLst>
              </p:cNvPr>
              <p:cNvSpPr txBox="1"/>
              <p:nvPr/>
            </p:nvSpPr>
            <p:spPr>
              <a:xfrm>
                <a:off x="1422400" y="3919944"/>
                <a:ext cx="4572000" cy="326088"/>
              </a:xfrm>
              <a:prstGeom prst="rect">
                <a:avLst/>
              </a:prstGeom>
              <a:noFill/>
            </p:spPr>
            <p:txBody>
              <a:bodyPr wrap="square">
                <a:spAutoFit/>
              </a:bodyPr>
              <a:lstStyle/>
              <a:p>
                <a:r>
                  <a:rPr lang="es-CO" sz="1200"/>
                  <a:t>En la industria de construcción y venta de inmuebles.</a:t>
                </a:r>
              </a:p>
            </p:txBody>
          </p:sp>
          <p:sp>
            <p:nvSpPr>
              <p:cNvPr id="26" name="CuadroTexto 25">
                <a:extLst>
                  <a:ext uri="{FF2B5EF4-FFF2-40B4-BE49-F238E27FC236}">
                    <a16:creationId xmlns:a16="http://schemas.microsoft.com/office/drawing/2014/main" id="{6B8FBD7E-0D6E-4812-A84E-87F69DFB85EC}"/>
                  </a:ext>
                </a:extLst>
              </p:cNvPr>
              <p:cNvSpPr txBox="1"/>
              <p:nvPr/>
            </p:nvSpPr>
            <p:spPr>
              <a:xfrm>
                <a:off x="1440920" y="4396545"/>
                <a:ext cx="5465761" cy="543480"/>
              </a:xfrm>
              <a:prstGeom prst="rect">
                <a:avLst/>
              </a:prstGeom>
              <a:noFill/>
            </p:spPr>
            <p:txBody>
              <a:bodyPr wrap="square">
                <a:spAutoFit/>
              </a:bodyPr>
              <a:lstStyle/>
              <a:p>
                <a:r>
                  <a:rPr lang="es-CO" sz="1200"/>
                  <a:t>Empresas que invoquen hechos constitutivos de fuerza mayor o caso fortuito que afecten las rentas de sus aportes y acciones.</a:t>
                </a:r>
              </a:p>
            </p:txBody>
          </p:sp>
        </p:grpSp>
        <p:cxnSp>
          <p:nvCxnSpPr>
            <p:cNvPr id="28" name="Conector recto 27">
              <a:extLst>
                <a:ext uri="{FF2B5EF4-FFF2-40B4-BE49-F238E27FC236}">
                  <a16:creationId xmlns:a16="http://schemas.microsoft.com/office/drawing/2014/main" id="{41A7380A-6510-4B82-A3F2-D047EDF4292B}"/>
                </a:ext>
              </a:extLst>
            </p:cNvPr>
            <p:cNvCxnSpPr>
              <a:cxnSpLocks/>
            </p:cNvCxnSpPr>
            <p:nvPr/>
          </p:nvCxnSpPr>
          <p:spPr>
            <a:xfrm>
              <a:off x="1236133" y="3175000"/>
              <a:ext cx="0" cy="1404000"/>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Conector recto 29">
              <a:extLst>
                <a:ext uri="{FF2B5EF4-FFF2-40B4-BE49-F238E27FC236}">
                  <a16:creationId xmlns:a16="http://schemas.microsoft.com/office/drawing/2014/main" id="{0EF079E1-972B-4C4B-BA3E-E87D270D24BC}"/>
                </a:ext>
              </a:extLst>
            </p:cNvPr>
            <p:cNvCxnSpPr>
              <a:cxnSpLocks/>
            </p:cNvCxnSpPr>
            <p:nvPr/>
          </p:nvCxnSpPr>
          <p:spPr>
            <a:xfrm>
              <a:off x="1244600" y="3627868"/>
              <a:ext cx="203200" cy="1"/>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Conector recto 33">
              <a:extLst>
                <a:ext uri="{FF2B5EF4-FFF2-40B4-BE49-F238E27FC236}">
                  <a16:creationId xmlns:a16="http://schemas.microsoft.com/office/drawing/2014/main" id="{0A4054F2-E950-41BB-8801-3713357544C3}"/>
                </a:ext>
              </a:extLst>
            </p:cNvPr>
            <p:cNvCxnSpPr>
              <a:cxnSpLocks/>
            </p:cNvCxnSpPr>
            <p:nvPr/>
          </p:nvCxnSpPr>
          <p:spPr>
            <a:xfrm>
              <a:off x="1254652" y="4066066"/>
              <a:ext cx="203200" cy="1"/>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D5BB09BA-C18B-41E5-9893-610058E87B21}"/>
                </a:ext>
              </a:extLst>
            </p:cNvPr>
            <p:cNvCxnSpPr>
              <a:cxnSpLocks/>
            </p:cNvCxnSpPr>
            <p:nvPr/>
          </p:nvCxnSpPr>
          <p:spPr>
            <a:xfrm>
              <a:off x="1254652" y="4566315"/>
              <a:ext cx="203200" cy="1"/>
            </a:xfrm>
            <a:prstGeom prst="line">
              <a:avLst/>
            </a:prstGeom>
            <a:ln>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Rectángulo 2">
            <a:extLst>
              <a:ext uri="{FF2B5EF4-FFF2-40B4-BE49-F238E27FC236}">
                <a16:creationId xmlns:a16="http://schemas.microsoft.com/office/drawing/2014/main" id="{FD856D5E-4852-40C6-9247-26289F3D9586}"/>
              </a:ext>
            </a:extLst>
          </p:cNvPr>
          <p:cNvSpPr/>
          <p:nvPr/>
        </p:nvSpPr>
        <p:spPr>
          <a:xfrm>
            <a:off x="5710708" y="1111667"/>
            <a:ext cx="3125317" cy="703445"/>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200" b="1"/>
              <a:t>OJO: No aplican excepciones en cadenas de préstamos. Oficio DIAN No.1108 de 22/07/2021</a:t>
            </a:r>
            <a:endParaRPr lang="es-CO" sz="1200" b="1"/>
          </a:p>
        </p:txBody>
      </p:sp>
    </p:spTree>
    <p:extLst>
      <p:ext uri="{BB962C8B-B14F-4D97-AF65-F5344CB8AC3E}">
        <p14:creationId xmlns:p14="http://schemas.microsoft.com/office/powerpoint/2010/main" val="8033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9012E4B8-7C41-46A6-A089-F4DEA8CAA134}"/>
              </a:ext>
            </a:extLst>
          </p:cNvPr>
          <p:cNvSpPr>
            <a:spLocks noGrp="1"/>
          </p:cNvSpPr>
          <p:nvPr>
            <p:ph type="subTitle" idx="1"/>
          </p:nvPr>
        </p:nvSpPr>
        <p:spPr/>
        <p:txBody>
          <a:bodyPr/>
          <a:lstStyle/>
          <a:p>
            <a:r>
              <a:rPr lang="es-CO"/>
              <a:t>Documento soporte y facturación POS</a:t>
            </a:r>
          </a:p>
        </p:txBody>
      </p:sp>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p:txBody>
          <a:bodyPr/>
          <a:lstStyle/>
          <a:p>
            <a:r>
              <a:rPr lang="es-CO"/>
              <a:t>FACTURACIÓN</a:t>
            </a:r>
          </a:p>
        </p:txBody>
      </p:sp>
    </p:spTree>
    <p:extLst>
      <p:ext uri="{BB962C8B-B14F-4D97-AF65-F5344CB8AC3E}">
        <p14:creationId xmlns:p14="http://schemas.microsoft.com/office/powerpoint/2010/main" val="158966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 Placeholder 5">
            <a:extLst>
              <a:ext uri="{FF2B5EF4-FFF2-40B4-BE49-F238E27FC236}">
                <a16:creationId xmlns:a16="http://schemas.microsoft.com/office/drawing/2014/main" id="{C2D2FDD0-EA75-456E-97E5-A771198D4765}"/>
              </a:ext>
            </a:extLst>
          </p:cNvPr>
          <p:cNvSpPr txBox="1">
            <a:spLocks/>
          </p:cNvSpPr>
          <p:nvPr/>
        </p:nvSpPr>
        <p:spPr>
          <a:xfrm>
            <a:off x="172791" y="414968"/>
            <a:ext cx="8496300" cy="431800"/>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90">
              <a:defRPr/>
            </a:pPr>
            <a:r>
              <a:rPr lang="en-GB" sz="2000">
                <a:solidFill>
                  <a:schemeClr val="bg1"/>
                </a:solidFill>
                <a:latin typeface="Trebuchet MS"/>
              </a:rPr>
              <a:t>CAMBIOS SUSTANCIALES EN MATERIA RECAUDATORIA</a:t>
            </a:r>
          </a:p>
          <a:p>
            <a:pPr defTabSz="914090">
              <a:defRPr/>
            </a:pPr>
            <a:endParaRPr lang="en-GB" sz="2000">
              <a:solidFill>
                <a:schemeClr val="bg1"/>
              </a:solidFill>
              <a:latin typeface="Trebuchet MS"/>
            </a:endParaRPr>
          </a:p>
        </p:txBody>
      </p:sp>
      <p:sp>
        <p:nvSpPr>
          <p:cNvPr id="191" name="CuadroTexto 190">
            <a:extLst>
              <a:ext uri="{FF2B5EF4-FFF2-40B4-BE49-F238E27FC236}">
                <a16:creationId xmlns:a16="http://schemas.microsoft.com/office/drawing/2014/main" id="{63A8AE86-5858-4066-B9C1-53C92134B6FB}"/>
              </a:ext>
            </a:extLst>
          </p:cNvPr>
          <p:cNvSpPr txBox="1"/>
          <p:nvPr/>
        </p:nvSpPr>
        <p:spPr>
          <a:xfrm>
            <a:off x="572930" y="1417361"/>
            <a:ext cx="2375058" cy="253916"/>
          </a:xfrm>
          <a:prstGeom prst="rect">
            <a:avLst/>
          </a:prstGeom>
          <a:noFill/>
        </p:spPr>
        <p:txBody>
          <a:bodyPr wrap="square" lIns="91440" tIns="45720" rIns="91440" bIns="45720" rtlCol="0" anchor="t">
            <a:spAutoFit/>
          </a:bodyPr>
          <a:lstStyle/>
          <a:p>
            <a:pPr algn="just"/>
            <a:r>
              <a:rPr lang="es-CO" sz="1050" b="1">
                <a:solidFill>
                  <a:schemeClr val="bg1"/>
                </a:solidFill>
                <a:latin typeface="+mj-lt"/>
              </a:rPr>
              <a:t>Impuesto sobre la renta –Art. 7 y 8</a:t>
            </a:r>
          </a:p>
        </p:txBody>
      </p:sp>
      <p:sp>
        <p:nvSpPr>
          <p:cNvPr id="197" name="CuadroTexto 196">
            <a:extLst>
              <a:ext uri="{FF2B5EF4-FFF2-40B4-BE49-F238E27FC236}">
                <a16:creationId xmlns:a16="http://schemas.microsoft.com/office/drawing/2014/main" id="{C0514DDF-897D-4689-8764-FE66B756BEE2}"/>
              </a:ext>
            </a:extLst>
          </p:cNvPr>
          <p:cNvSpPr txBox="1"/>
          <p:nvPr/>
        </p:nvSpPr>
        <p:spPr>
          <a:xfrm>
            <a:off x="6163601" y="1418941"/>
            <a:ext cx="2774655" cy="252954"/>
          </a:xfrm>
          <a:prstGeom prst="rect">
            <a:avLst/>
          </a:prstGeom>
          <a:noFill/>
        </p:spPr>
        <p:txBody>
          <a:bodyPr wrap="square" lIns="91440" tIns="45720" rIns="91440" bIns="45720" rtlCol="0" anchor="t">
            <a:spAutoFit/>
          </a:bodyPr>
          <a:lstStyle/>
          <a:p>
            <a:pPr algn="just">
              <a:lnSpc>
                <a:spcPct val="107000"/>
              </a:lnSpc>
              <a:buClr>
                <a:schemeClr val="tx2"/>
              </a:buClr>
            </a:pPr>
            <a:r>
              <a:rPr lang="es-CO" sz="1050" b="1">
                <a:solidFill>
                  <a:schemeClr val="bg1"/>
                </a:solidFill>
                <a:latin typeface="+mj-lt"/>
              </a:rPr>
              <a:t>Régimen Simple – Art. 41, 43, 56 y 57</a:t>
            </a:r>
          </a:p>
        </p:txBody>
      </p:sp>
      <p:sp>
        <p:nvSpPr>
          <p:cNvPr id="194" name="CuadroTexto 193">
            <a:extLst>
              <a:ext uri="{FF2B5EF4-FFF2-40B4-BE49-F238E27FC236}">
                <a16:creationId xmlns:a16="http://schemas.microsoft.com/office/drawing/2014/main" id="{D6A44830-C688-48F5-964E-241CD4B7B1CA}"/>
              </a:ext>
            </a:extLst>
          </p:cNvPr>
          <p:cNvSpPr txBox="1"/>
          <p:nvPr/>
        </p:nvSpPr>
        <p:spPr>
          <a:xfrm>
            <a:off x="3351005" y="1420448"/>
            <a:ext cx="2774655" cy="252954"/>
          </a:xfrm>
          <a:prstGeom prst="rect">
            <a:avLst/>
          </a:prstGeom>
          <a:noFill/>
        </p:spPr>
        <p:txBody>
          <a:bodyPr wrap="square" lIns="91440" tIns="45720" rIns="91440" bIns="45720" anchor="t">
            <a:spAutoFit/>
          </a:bodyPr>
          <a:lstStyle/>
          <a:p>
            <a:pPr>
              <a:lnSpc>
                <a:spcPct val="107000"/>
              </a:lnSpc>
              <a:buClr>
                <a:schemeClr val="tx2"/>
              </a:buClr>
            </a:pPr>
            <a:r>
              <a:rPr lang="es-ES" sz="1050" b="1">
                <a:solidFill>
                  <a:schemeClr val="bg1"/>
                </a:solidFill>
                <a:latin typeface="+mj-lt"/>
              </a:rPr>
              <a:t>Beneficio de economía naranja – Art. 4</a:t>
            </a:r>
          </a:p>
        </p:txBody>
      </p:sp>
      <p:sp>
        <p:nvSpPr>
          <p:cNvPr id="24" name="Marcador de texto 23">
            <a:extLst>
              <a:ext uri="{FF2B5EF4-FFF2-40B4-BE49-F238E27FC236}">
                <a16:creationId xmlns:a16="http://schemas.microsoft.com/office/drawing/2014/main" id="{75AED13B-5F1D-4DCD-B4CD-ECB58928A879}"/>
              </a:ext>
            </a:extLst>
          </p:cNvPr>
          <p:cNvSpPr>
            <a:spLocks noGrp="1"/>
          </p:cNvSpPr>
          <p:nvPr>
            <p:ph type="body" sz="quarter" idx="21"/>
          </p:nvPr>
        </p:nvSpPr>
        <p:spPr>
          <a:xfrm>
            <a:off x="3121477" y="1859324"/>
            <a:ext cx="2472988" cy="2584089"/>
          </a:xfrm>
        </p:spPr>
        <p:txBody>
          <a:bodyPr/>
          <a:lstStyle/>
          <a:p>
            <a:r>
              <a:rPr lang="es-ES" sz="1000"/>
              <a:t>Se extiende hasta el 30 de junio de 2022 y la aplicación del beneficio se disminuye de 7 a 5 años.</a:t>
            </a:r>
          </a:p>
          <a:p>
            <a:endParaRPr lang="es-CO"/>
          </a:p>
        </p:txBody>
      </p:sp>
      <p:sp>
        <p:nvSpPr>
          <p:cNvPr id="25" name="Marcador de texto 24">
            <a:extLst>
              <a:ext uri="{FF2B5EF4-FFF2-40B4-BE49-F238E27FC236}">
                <a16:creationId xmlns:a16="http://schemas.microsoft.com/office/drawing/2014/main" id="{5A05E632-F162-4EF7-BEFA-F81348C94C25}"/>
              </a:ext>
            </a:extLst>
          </p:cNvPr>
          <p:cNvSpPr>
            <a:spLocks noGrp="1"/>
          </p:cNvSpPr>
          <p:nvPr>
            <p:ph type="body" sz="quarter" idx="22"/>
          </p:nvPr>
        </p:nvSpPr>
        <p:spPr>
          <a:xfrm>
            <a:off x="5998717" y="1864910"/>
            <a:ext cx="2472988" cy="2584089"/>
          </a:xfrm>
        </p:spPr>
        <p:txBody>
          <a:bodyPr lIns="72000" tIns="72000" rIns="72000" bIns="72000" anchor="t"/>
          <a:lstStyle/>
          <a:p>
            <a:pPr marL="170815" indent="-170815"/>
            <a:r>
              <a:rPr lang="es-ES" sz="1000"/>
              <a:t>Se amplía la base para que contribuyentes del impuesto de renta se acojan al régimen pasando de 80.000 a 100.000 UVT en ingresos brutos.</a:t>
            </a:r>
            <a:endParaRPr lang="es-ES"/>
          </a:p>
          <a:p>
            <a:pPr marL="170815" indent="-170815"/>
            <a:r>
              <a:rPr lang="es-ES" sz="1000"/>
              <a:t>El termino de inscripción al régimen Simple se amplía hasta al último día hábil del mes de febrero.</a:t>
            </a:r>
          </a:p>
          <a:p>
            <a:pPr marL="170815" indent="-170815"/>
            <a:r>
              <a:rPr lang="es-ES" sz="1000"/>
              <a:t>Por el año 2022 no serán responsables del IVA ni del Impoconsumo, los contribuyentes que desarrollen actividades de expendio de comidas y bebidas, que hagan parte del régimen de tributación SIMPLE.</a:t>
            </a:r>
          </a:p>
        </p:txBody>
      </p:sp>
      <p:sp>
        <p:nvSpPr>
          <p:cNvPr id="26" name="Marcador de texto 25">
            <a:extLst>
              <a:ext uri="{FF2B5EF4-FFF2-40B4-BE49-F238E27FC236}">
                <a16:creationId xmlns:a16="http://schemas.microsoft.com/office/drawing/2014/main" id="{8319801E-68E7-4FA2-BF19-D66E87E7882E}"/>
              </a:ext>
            </a:extLst>
          </p:cNvPr>
          <p:cNvSpPr>
            <a:spLocks noGrp="1"/>
          </p:cNvSpPr>
          <p:nvPr>
            <p:ph type="body" sz="quarter" idx="23"/>
          </p:nvPr>
        </p:nvSpPr>
        <p:spPr>
          <a:xfrm>
            <a:off x="323853" y="1859324"/>
            <a:ext cx="2560663" cy="2584089"/>
          </a:xfrm>
        </p:spPr>
        <p:txBody>
          <a:bodyPr lIns="72000" tIns="72000" rIns="72000" bIns="72000" anchor="t"/>
          <a:lstStyle/>
          <a:p>
            <a:pPr marL="170815" indent="-170815"/>
            <a:r>
              <a:rPr lang="es-ES" sz="1000"/>
              <a:t>Tarifa general para PJ pasa del 31% al 35%.</a:t>
            </a:r>
            <a:endParaRPr lang="es-ES"/>
          </a:p>
          <a:p>
            <a:pPr marL="170815" indent="-170815"/>
            <a:r>
              <a:rPr lang="es-ES" sz="1000"/>
              <a:t>Tarifa para instituciones financieras durante los años 2022 a 2025 será del 38%. Solo aplica si tienen renta gravable igual o superior a 120.000 UVT.</a:t>
            </a:r>
          </a:p>
          <a:p>
            <a:pPr marL="170815" indent="-170815"/>
            <a:r>
              <a:rPr lang="es-ES" sz="1000"/>
              <a:t>Descuento del ICA pagado durante el respectivo año gravable  continua al 50%.</a:t>
            </a:r>
          </a:p>
          <a:p>
            <a:pPr marL="0" indent="0">
              <a:buNone/>
            </a:pPr>
            <a:endParaRPr lang="es-CO"/>
          </a:p>
        </p:txBody>
      </p:sp>
    </p:spTree>
    <p:extLst>
      <p:ext uri="{BB962C8B-B14F-4D97-AF65-F5344CB8AC3E}">
        <p14:creationId xmlns:p14="http://schemas.microsoft.com/office/powerpoint/2010/main" val="34006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C12450-2068-4FF3-9AFB-98E283C20599}"/>
              </a:ext>
            </a:extLst>
          </p:cNvPr>
          <p:cNvSpPr txBox="1"/>
          <p:nvPr/>
        </p:nvSpPr>
        <p:spPr>
          <a:xfrm>
            <a:off x="778213" y="4835490"/>
            <a:ext cx="415047" cy="153888"/>
          </a:xfrm>
          <a:prstGeom prst="rect">
            <a:avLst/>
          </a:prstGeom>
          <a:noFill/>
        </p:spPr>
        <p:txBody>
          <a:bodyPr wrap="square" lIns="0" tIns="0" rIns="0" bIns="0" rtlCol="0" anchor="b" anchorCtr="0">
            <a:spAutoFit/>
          </a:bodyPr>
          <a:lstStyle/>
          <a:p>
            <a:fld id="{BFB441F5-AB9F-4FDC-AD6C-CB1DCDA421C0}" type="slidenum">
              <a:rPr lang="en-GB" sz="1000" smtClean="0">
                <a:solidFill>
                  <a:schemeClr val="tx1"/>
                </a:solidFill>
              </a:rPr>
              <a:t>30</a:t>
            </a:fld>
            <a:endParaRPr lang="en-GB" sz="1000">
              <a:solidFill>
                <a:schemeClr val="tx1"/>
              </a:solidFill>
            </a:endParaRPr>
          </a:p>
        </p:txBody>
      </p:sp>
      <p:grpSp>
        <p:nvGrpSpPr>
          <p:cNvPr id="3" name="Grupo 2">
            <a:extLst>
              <a:ext uri="{FF2B5EF4-FFF2-40B4-BE49-F238E27FC236}">
                <a16:creationId xmlns:a16="http://schemas.microsoft.com/office/drawing/2014/main" id="{7C8F518F-09C9-4FAD-BA42-4DEE5EFEA736}"/>
              </a:ext>
            </a:extLst>
          </p:cNvPr>
          <p:cNvGrpSpPr/>
          <p:nvPr/>
        </p:nvGrpSpPr>
        <p:grpSpPr>
          <a:xfrm>
            <a:off x="936396" y="1282240"/>
            <a:ext cx="7271210" cy="2319584"/>
            <a:chOff x="1996210" y="1490188"/>
            <a:chExt cx="5139601" cy="1730436"/>
          </a:xfrm>
          <a:effectLst/>
        </p:grpSpPr>
        <p:sp>
          <p:nvSpPr>
            <p:cNvPr id="10" name="Freeform 6956">
              <a:extLst>
                <a:ext uri="{FF2B5EF4-FFF2-40B4-BE49-F238E27FC236}">
                  <a16:creationId xmlns:a16="http://schemas.microsoft.com/office/drawing/2014/main" id="{86A02145-A188-4DC2-AFD9-0EA4C4552B86}"/>
                </a:ext>
              </a:extLst>
            </p:cNvPr>
            <p:cNvSpPr/>
            <p:nvPr/>
          </p:nvSpPr>
          <p:spPr>
            <a:xfrm>
              <a:off x="5396304" y="1490188"/>
              <a:ext cx="1479028" cy="1180947"/>
            </a:xfrm>
            <a:custGeom>
              <a:avLst/>
              <a:gdLst/>
              <a:ahLst/>
              <a:cxnLst/>
              <a:rect l="0" t="0" r="0" b="0"/>
              <a:pathLst>
                <a:path w="1479028" h="1180947">
                  <a:moveTo>
                    <a:pt x="888555" y="0"/>
                  </a:moveTo>
                  <a:cubicBezTo>
                    <a:pt x="718909" y="0"/>
                    <a:pt x="566001" y="71564"/>
                    <a:pt x="458305" y="186118"/>
                  </a:cubicBezTo>
                  <a:cubicBezTo>
                    <a:pt x="366839" y="278739"/>
                    <a:pt x="220624" y="423722"/>
                    <a:pt x="0" y="436003"/>
                  </a:cubicBezTo>
                  <a:lnTo>
                    <a:pt x="0" y="744943"/>
                  </a:lnTo>
                  <a:cubicBezTo>
                    <a:pt x="220536" y="757212"/>
                    <a:pt x="366738" y="902106"/>
                    <a:pt x="458203" y="994727"/>
                  </a:cubicBezTo>
                  <a:cubicBezTo>
                    <a:pt x="565912" y="1109344"/>
                    <a:pt x="718858" y="1180947"/>
                    <a:pt x="888555" y="1180947"/>
                  </a:cubicBezTo>
                  <a:cubicBezTo>
                    <a:pt x="1214665" y="1180947"/>
                    <a:pt x="1479028" y="916584"/>
                    <a:pt x="1479028" y="590473"/>
                  </a:cubicBezTo>
                  <a:cubicBezTo>
                    <a:pt x="1479028" y="264363"/>
                    <a:pt x="1214665" y="0"/>
                    <a:pt x="888555" y="0"/>
                  </a:cubicBezTo>
                </a:path>
              </a:pathLst>
            </a:cu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sp>
        <p:pic>
          <p:nvPicPr>
            <p:cNvPr id="11" name="Picture 6957">
              <a:extLst>
                <a:ext uri="{FF2B5EF4-FFF2-40B4-BE49-F238E27FC236}">
                  <a16:creationId xmlns:a16="http://schemas.microsoft.com/office/drawing/2014/main" id="{D8B0B5A9-0D02-4240-802B-8B9F6B41991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01164" y="1596980"/>
              <a:ext cx="967384" cy="967371"/>
            </a:xfrm>
            <a:prstGeom prst="rect">
              <a:avLst/>
            </a:prstGeom>
            <a:noFill/>
          </p:spPr>
        </p:pic>
        <p:sp>
          <p:nvSpPr>
            <p:cNvPr id="13" name="Freeform 6959">
              <a:extLst>
                <a:ext uri="{FF2B5EF4-FFF2-40B4-BE49-F238E27FC236}">
                  <a16:creationId xmlns:a16="http://schemas.microsoft.com/office/drawing/2014/main" id="{7C333B43-8663-4A9D-918F-21056DFF3F6E}"/>
                </a:ext>
              </a:extLst>
            </p:cNvPr>
            <p:cNvSpPr/>
            <p:nvPr/>
          </p:nvSpPr>
          <p:spPr>
            <a:xfrm>
              <a:off x="2025674" y="1490188"/>
              <a:ext cx="1479015" cy="1180947"/>
            </a:xfrm>
            <a:custGeom>
              <a:avLst/>
              <a:gdLst/>
              <a:ahLst/>
              <a:cxnLst/>
              <a:rect l="0" t="0" r="0" b="0"/>
              <a:pathLst>
                <a:path w="1479015" h="1180947">
                  <a:moveTo>
                    <a:pt x="590473" y="0"/>
                  </a:moveTo>
                  <a:cubicBezTo>
                    <a:pt x="264363" y="0"/>
                    <a:pt x="0" y="264363"/>
                    <a:pt x="0" y="590473"/>
                  </a:cubicBezTo>
                  <a:cubicBezTo>
                    <a:pt x="0" y="916584"/>
                    <a:pt x="264363" y="1180947"/>
                    <a:pt x="590473" y="1180947"/>
                  </a:cubicBezTo>
                  <a:cubicBezTo>
                    <a:pt x="760170" y="1180947"/>
                    <a:pt x="913116" y="1109344"/>
                    <a:pt x="1020825" y="994727"/>
                  </a:cubicBezTo>
                  <a:cubicBezTo>
                    <a:pt x="1112277" y="902106"/>
                    <a:pt x="1258492" y="757212"/>
                    <a:pt x="1479015" y="744943"/>
                  </a:cubicBezTo>
                  <a:lnTo>
                    <a:pt x="1479015" y="436003"/>
                  </a:lnTo>
                  <a:cubicBezTo>
                    <a:pt x="1258404" y="423722"/>
                    <a:pt x="1112176" y="278739"/>
                    <a:pt x="1020723" y="186118"/>
                  </a:cubicBezTo>
                  <a:cubicBezTo>
                    <a:pt x="913027" y="71564"/>
                    <a:pt x="760119" y="0"/>
                    <a:pt x="590473" y="0"/>
                  </a:cubicBezTo>
                </a:path>
              </a:pathLst>
            </a:cu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sp>
        <p:pic>
          <p:nvPicPr>
            <p:cNvPr id="14" name="Picture 6960">
              <a:extLst>
                <a:ext uri="{FF2B5EF4-FFF2-40B4-BE49-F238E27FC236}">
                  <a16:creationId xmlns:a16="http://schemas.microsoft.com/office/drawing/2014/main" id="{B263DB32-DD03-4376-84DE-4521DFDDFB0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32456" y="1596980"/>
              <a:ext cx="967384" cy="967371"/>
            </a:xfrm>
            <a:prstGeom prst="rect">
              <a:avLst/>
            </a:prstGeom>
            <a:noFill/>
          </p:spPr>
        </p:pic>
        <p:sp>
          <p:nvSpPr>
            <p:cNvPr id="16" name="Freeform 6962">
              <a:extLst>
                <a:ext uri="{FF2B5EF4-FFF2-40B4-BE49-F238E27FC236}">
                  <a16:creationId xmlns:a16="http://schemas.microsoft.com/office/drawing/2014/main" id="{927AF8F7-0E1E-4296-B6D8-D8F0F9F2F0AF}"/>
                </a:ext>
              </a:extLst>
            </p:cNvPr>
            <p:cNvSpPr/>
            <p:nvPr/>
          </p:nvSpPr>
          <p:spPr>
            <a:xfrm>
              <a:off x="3564752" y="1490188"/>
              <a:ext cx="1777097" cy="1180947"/>
            </a:xfrm>
            <a:custGeom>
              <a:avLst/>
              <a:gdLst/>
              <a:ahLst/>
              <a:cxnLst/>
              <a:rect l="0" t="0" r="0" b="0"/>
              <a:pathLst>
                <a:path w="1777097" h="1180947">
                  <a:moveTo>
                    <a:pt x="888542" y="0"/>
                  </a:moveTo>
                  <a:cubicBezTo>
                    <a:pt x="718896" y="0"/>
                    <a:pt x="565988" y="71564"/>
                    <a:pt x="458292" y="186118"/>
                  </a:cubicBezTo>
                  <a:cubicBezTo>
                    <a:pt x="366839" y="278739"/>
                    <a:pt x="220611" y="423722"/>
                    <a:pt x="0" y="436003"/>
                  </a:cubicBezTo>
                  <a:lnTo>
                    <a:pt x="0" y="744943"/>
                  </a:lnTo>
                  <a:cubicBezTo>
                    <a:pt x="220523" y="757212"/>
                    <a:pt x="366738" y="902106"/>
                    <a:pt x="458190" y="994727"/>
                  </a:cubicBezTo>
                  <a:cubicBezTo>
                    <a:pt x="565899" y="1109344"/>
                    <a:pt x="718845" y="1180947"/>
                    <a:pt x="888542" y="1180947"/>
                  </a:cubicBezTo>
                  <a:cubicBezTo>
                    <a:pt x="1058239" y="1180947"/>
                    <a:pt x="1211185" y="1109344"/>
                    <a:pt x="1318894" y="994727"/>
                  </a:cubicBezTo>
                  <a:cubicBezTo>
                    <a:pt x="1410346" y="902106"/>
                    <a:pt x="1556561" y="757212"/>
                    <a:pt x="1777097" y="744943"/>
                  </a:cubicBezTo>
                  <a:lnTo>
                    <a:pt x="1777097" y="436003"/>
                  </a:lnTo>
                  <a:cubicBezTo>
                    <a:pt x="1556473" y="423722"/>
                    <a:pt x="1410245" y="278739"/>
                    <a:pt x="1318792" y="186118"/>
                  </a:cubicBezTo>
                  <a:cubicBezTo>
                    <a:pt x="1211096" y="71564"/>
                    <a:pt x="1058188" y="0"/>
                    <a:pt x="888542" y="0"/>
                  </a:cubicBezTo>
                </a:path>
              </a:pathLst>
            </a:cu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sp>
        <p:pic>
          <p:nvPicPr>
            <p:cNvPr id="17" name="Picture 6963">
              <a:extLst>
                <a:ext uri="{FF2B5EF4-FFF2-40B4-BE49-F238E27FC236}">
                  <a16:creationId xmlns:a16="http://schemas.microsoft.com/office/drawing/2014/main" id="{FF9EEA09-7626-424B-810A-9EAD87310FA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969600" y="1596980"/>
              <a:ext cx="967384" cy="967371"/>
            </a:xfrm>
            <a:prstGeom prst="rect">
              <a:avLst/>
            </a:prstGeom>
            <a:noFill/>
          </p:spPr>
        </p:pic>
        <p:sp>
          <p:nvSpPr>
            <p:cNvPr id="547" name="CuadroTexto 546">
              <a:extLst>
                <a:ext uri="{FF2B5EF4-FFF2-40B4-BE49-F238E27FC236}">
                  <a16:creationId xmlns:a16="http://schemas.microsoft.com/office/drawing/2014/main" id="{CBD93CA2-D282-4C76-A977-C83C7A94ADCB}"/>
                </a:ext>
              </a:extLst>
            </p:cNvPr>
            <p:cNvSpPr txBox="1"/>
            <p:nvPr/>
          </p:nvSpPr>
          <p:spPr>
            <a:xfrm>
              <a:off x="1996210" y="2738454"/>
              <a:ext cx="1568543" cy="482170"/>
            </a:xfrm>
            <a:prstGeom prst="rect">
              <a:avLst/>
            </a:prstGeom>
            <a:noFill/>
          </p:spPr>
          <p:txBody>
            <a:bodyPr wrap="square" rtlCol="0">
              <a:spAutoFit/>
            </a:bodyPr>
            <a:lstStyle/>
            <a:p>
              <a:r>
                <a:rPr lang="es-MX" sz="900"/>
                <a:t>Revisar la obligación de facturar electrónicamente de sus proveedores para </a:t>
              </a:r>
              <a:r>
                <a:rPr lang="es-MX" sz="900" b="1">
                  <a:solidFill>
                    <a:schemeClr val="tx2"/>
                  </a:solidFill>
                </a:rPr>
                <a:t>asegurarse de recibir la factura en el medio correspondiente.</a:t>
              </a:r>
            </a:p>
          </p:txBody>
        </p:sp>
        <p:sp>
          <p:nvSpPr>
            <p:cNvPr id="548" name="CuadroTexto 547">
              <a:extLst>
                <a:ext uri="{FF2B5EF4-FFF2-40B4-BE49-F238E27FC236}">
                  <a16:creationId xmlns:a16="http://schemas.microsoft.com/office/drawing/2014/main" id="{946F58A9-741C-45C2-8F6E-852A128FD012}"/>
                </a:ext>
              </a:extLst>
            </p:cNvPr>
            <p:cNvSpPr txBox="1"/>
            <p:nvPr/>
          </p:nvSpPr>
          <p:spPr>
            <a:xfrm>
              <a:off x="3853971" y="2748711"/>
              <a:ext cx="1487878" cy="378847"/>
            </a:xfrm>
            <a:prstGeom prst="rect">
              <a:avLst/>
            </a:prstGeom>
            <a:noFill/>
          </p:spPr>
          <p:txBody>
            <a:bodyPr wrap="square" rtlCol="0">
              <a:spAutoFit/>
            </a:bodyPr>
            <a:lstStyle/>
            <a:p>
              <a:r>
                <a:rPr lang="es-CO" sz="900" b="1">
                  <a:solidFill>
                    <a:schemeClr val="tx2"/>
                  </a:solidFill>
                </a:rPr>
                <a:t>Identificar facturas expedidas por proveedores </a:t>
              </a:r>
              <a:r>
                <a:rPr lang="es-CO" sz="900"/>
                <a:t>en medios distintos a los electrónicos.</a:t>
              </a:r>
            </a:p>
          </p:txBody>
        </p:sp>
        <p:sp>
          <p:nvSpPr>
            <p:cNvPr id="549" name="CuadroTexto 548">
              <a:extLst>
                <a:ext uri="{FF2B5EF4-FFF2-40B4-BE49-F238E27FC236}">
                  <a16:creationId xmlns:a16="http://schemas.microsoft.com/office/drawing/2014/main" id="{8676E89A-3A4E-4F9A-8D78-232959149AB0}"/>
                </a:ext>
              </a:extLst>
            </p:cNvPr>
            <p:cNvSpPr txBox="1"/>
            <p:nvPr/>
          </p:nvSpPr>
          <p:spPr>
            <a:xfrm>
              <a:off x="5567269" y="2724897"/>
              <a:ext cx="1568542" cy="482170"/>
            </a:xfrm>
            <a:prstGeom prst="rect">
              <a:avLst/>
            </a:prstGeom>
            <a:noFill/>
          </p:spPr>
          <p:txBody>
            <a:bodyPr wrap="square" rtlCol="0">
              <a:spAutoFit/>
            </a:bodyPr>
            <a:lstStyle/>
            <a:p>
              <a:pPr lvl="0"/>
              <a:r>
                <a:rPr lang="es-ES" sz="900"/>
                <a:t>Tener en su </a:t>
              </a:r>
              <a:r>
                <a:rPr lang="es-ES" sz="900" b="1">
                  <a:solidFill>
                    <a:schemeClr val="tx2"/>
                  </a:solidFill>
                </a:rPr>
                <a:t>sistema reporte de costos y deducciones con el indicador</a:t>
              </a:r>
              <a:r>
                <a:rPr lang="es-ES" sz="900"/>
                <a:t> o el soporte respectivo. Especialmente para SAF automáticos</a:t>
              </a:r>
              <a:endParaRPr lang="en-US" sz="900"/>
            </a:p>
          </p:txBody>
        </p:sp>
      </p:grpSp>
      <p:sp>
        <p:nvSpPr>
          <p:cNvPr id="20" name="Marcador de texto 3">
            <a:extLst>
              <a:ext uri="{FF2B5EF4-FFF2-40B4-BE49-F238E27FC236}">
                <a16:creationId xmlns:a16="http://schemas.microsoft.com/office/drawing/2014/main" id="{920ED36B-2E7F-42AA-8B07-E0DE777F4583}"/>
              </a:ext>
            </a:extLst>
          </p:cNvPr>
          <p:cNvSpPr txBox="1">
            <a:spLocks/>
          </p:cNvSpPr>
          <p:nvPr/>
        </p:nvSpPr>
        <p:spPr>
          <a:xfrm>
            <a:off x="156990" y="451271"/>
            <a:ext cx="8830020" cy="539099"/>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000"/>
              <a:t>FACTURA ELECTRÓNICA</a:t>
            </a:r>
            <a:endParaRPr lang="es-CO" sz="2000"/>
          </a:p>
        </p:txBody>
      </p:sp>
      <p:sp>
        <p:nvSpPr>
          <p:cNvPr id="21" name="Marcador de texto 2">
            <a:extLst>
              <a:ext uri="{FF2B5EF4-FFF2-40B4-BE49-F238E27FC236}">
                <a16:creationId xmlns:a16="http://schemas.microsoft.com/office/drawing/2014/main" id="{80BB05FA-AEA5-4B9B-86DD-6DF342CC0E86}"/>
              </a:ext>
            </a:extLst>
          </p:cNvPr>
          <p:cNvSpPr txBox="1">
            <a:spLocks/>
          </p:cNvSpPr>
          <p:nvPr/>
        </p:nvSpPr>
        <p:spPr bwMode="gray">
          <a:xfrm>
            <a:off x="310902" y="823741"/>
            <a:ext cx="8496300" cy="196977"/>
          </a:xfrm>
          <a:prstGeom prst="rect">
            <a:avLst/>
          </a:prstGeom>
        </p:spPr>
        <p:txBody>
          <a:bodyPr vert="horz" lIns="0" tIns="0" rIns="0" bIns="0" rtlCol="0">
            <a:spAutoFit/>
          </a:bodyPr>
          <a:lstStyle>
            <a:lvl1pPr marL="0" indent="0" algn="l" defTabSz="914112" rtl="0" eaLnBrk="1" latinLnBrk="0" hangingPunct="1">
              <a:lnSpc>
                <a:spcPct val="80000"/>
              </a:lnSpc>
              <a:spcBef>
                <a:spcPts val="0"/>
              </a:spcBef>
              <a:spcAft>
                <a:spcPts val="0"/>
              </a:spcAft>
              <a:buFont typeface="Arial" pitchFamily="34" charset="0"/>
              <a:buNone/>
              <a:defRPr sz="1800" b="0" kern="1200">
                <a:solidFill>
                  <a:schemeClr val="tx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sz="1600" b="1"/>
              <a:t>ASPECTOS A TENER EN CUENTA</a:t>
            </a:r>
          </a:p>
        </p:txBody>
      </p:sp>
      <p:pic>
        <p:nvPicPr>
          <p:cNvPr id="8" name="Gráfico 7" descr="Portapapeles con relleno sólido">
            <a:extLst>
              <a:ext uri="{FF2B5EF4-FFF2-40B4-BE49-F238E27FC236}">
                <a16:creationId xmlns:a16="http://schemas.microsoft.com/office/drawing/2014/main" id="{C82C9F54-5038-49F9-AE28-3C5B1B5699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6817" y="1547707"/>
            <a:ext cx="988601" cy="988601"/>
          </a:xfrm>
          <a:prstGeom prst="rect">
            <a:avLst/>
          </a:prstGeom>
        </p:spPr>
      </p:pic>
      <p:pic>
        <p:nvPicPr>
          <p:cNvPr id="12" name="Gráfico 11" descr="Diana con relleno sólido">
            <a:extLst>
              <a:ext uri="{FF2B5EF4-FFF2-40B4-BE49-F238E27FC236}">
                <a16:creationId xmlns:a16="http://schemas.microsoft.com/office/drawing/2014/main" id="{48C9A837-0C7F-420E-9198-F840448C06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1237" y="1536815"/>
            <a:ext cx="1073866" cy="1073866"/>
          </a:xfrm>
          <a:prstGeom prst="rect">
            <a:avLst/>
          </a:prstGeom>
        </p:spPr>
      </p:pic>
      <p:pic>
        <p:nvPicPr>
          <p:cNvPr id="19" name="Gráfico 18" descr="Presentación con gráfico de barras con relleno sólido">
            <a:extLst>
              <a:ext uri="{FF2B5EF4-FFF2-40B4-BE49-F238E27FC236}">
                <a16:creationId xmlns:a16="http://schemas.microsoft.com/office/drawing/2014/main" id="{6BAADDAC-9E7D-46A8-82DE-AE640AF9AF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5311" y="1542877"/>
            <a:ext cx="1028873" cy="1028873"/>
          </a:xfrm>
          <a:prstGeom prst="rect">
            <a:avLst/>
          </a:prstGeom>
        </p:spPr>
      </p:pic>
      <p:sp>
        <p:nvSpPr>
          <p:cNvPr id="18" name="CuadroTexto 17">
            <a:extLst>
              <a:ext uri="{FF2B5EF4-FFF2-40B4-BE49-F238E27FC236}">
                <a16:creationId xmlns:a16="http://schemas.microsoft.com/office/drawing/2014/main" id="{36C47F31-2125-4B55-B40C-B86D6DB64741}"/>
              </a:ext>
            </a:extLst>
          </p:cNvPr>
          <p:cNvSpPr txBox="1"/>
          <p:nvPr/>
        </p:nvSpPr>
        <p:spPr>
          <a:xfrm>
            <a:off x="345680" y="3861259"/>
            <a:ext cx="8159691" cy="369332"/>
          </a:xfrm>
          <a:prstGeom prst="rect">
            <a:avLst/>
          </a:prstGeom>
          <a:noFill/>
        </p:spPr>
        <p:txBody>
          <a:bodyPr wrap="square" rtlCol="0">
            <a:spAutoFit/>
          </a:bodyPr>
          <a:lstStyle/>
          <a:p>
            <a:pPr lvl="0">
              <a:spcAft>
                <a:spcPts val="800"/>
              </a:spcAft>
            </a:pPr>
            <a:r>
              <a:rPr lang="es-CO" sz="900"/>
              <a:t>El porcentaje máximo que podrá soportarse sin facturación electrónica que para el 2021 es del 20% y para el 2022 del 10%, desaparece, ahora todo debe soportarse con factura electrónica.</a:t>
            </a:r>
            <a:endParaRPr lang="es-419" sz="900"/>
          </a:p>
        </p:txBody>
      </p:sp>
    </p:spTree>
    <p:extLst>
      <p:ext uri="{BB962C8B-B14F-4D97-AF65-F5344CB8AC3E}">
        <p14:creationId xmlns:p14="http://schemas.microsoft.com/office/powerpoint/2010/main" val="40506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ángulo 200">
            <a:extLst>
              <a:ext uri="{FF2B5EF4-FFF2-40B4-BE49-F238E27FC236}">
                <a16:creationId xmlns:a16="http://schemas.microsoft.com/office/drawing/2014/main" id="{9FD57A46-F7E7-4628-9E7D-C76FEBDD018E}"/>
              </a:ext>
            </a:extLst>
          </p:cNvPr>
          <p:cNvSpPr/>
          <p:nvPr/>
        </p:nvSpPr>
        <p:spPr>
          <a:xfrm>
            <a:off x="559676" y="914220"/>
            <a:ext cx="8173009" cy="3461838"/>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51B88AD4-BAD0-4CCD-9033-619F31D3A103}"/>
              </a:ext>
            </a:extLst>
          </p:cNvPr>
          <p:cNvSpPr>
            <a:spLocks noGrp="1"/>
          </p:cNvSpPr>
          <p:nvPr>
            <p:ph type="title"/>
          </p:nvPr>
        </p:nvSpPr>
        <p:spPr>
          <a:xfrm>
            <a:off x="323850" y="521550"/>
            <a:ext cx="8496300" cy="320088"/>
          </a:xfrm>
        </p:spPr>
        <p:txBody>
          <a:bodyPr/>
          <a:lstStyle/>
          <a:p>
            <a:r>
              <a:rPr lang="es-MX" sz="2000"/>
              <a:t>FACTURA ELECTRÓNICA</a:t>
            </a:r>
            <a:endParaRPr lang="es-CO" sz="2000"/>
          </a:p>
        </p:txBody>
      </p:sp>
      <p:sp>
        <p:nvSpPr>
          <p:cNvPr id="133" name="CuadroTexto 132">
            <a:extLst>
              <a:ext uri="{FF2B5EF4-FFF2-40B4-BE49-F238E27FC236}">
                <a16:creationId xmlns:a16="http://schemas.microsoft.com/office/drawing/2014/main" id="{89B94558-6C7E-4F91-ABED-0311DE80C8CC}"/>
              </a:ext>
            </a:extLst>
          </p:cNvPr>
          <p:cNvSpPr txBox="1"/>
          <p:nvPr/>
        </p:nvSpPr>
        <p:spPr>
          <a:xfrm>
            <a:off x="667459" y="1296776"/>
            <a:ext cx="2378647" cy="646331"/>
          </a:xfrm>
          <a:prstGeom prst="rect">
            <a:avLst/>
          </a:prstGeom>
          <a:noFill/>
          <a:ln w="19050">
            <a:noFill/>
          </a:ln>
        </p:spPr>
        <p:txBody>
          <a:bodyPr wrap="square">
            <a:spAutoFit/>
          </a:bodyPr>
          <a:lstStyle/>
          <a:p>
            <a:pPr marL="171450" indent="-171450">
              <a:buClr>
                <a:schemeClr val="tx2"/>
              </a:buClr>
              <a:buFont typeface="Segoe UI Symbol" panose="020B0502040204020203" pitchFamily="34" charset="0"/>
              <a:buChar char="▶"/>
            </a:pPr>
            <a:r>
              <a:rPr lang="es-419" sz="900">
                <a:latin typeface="+mj-lt"/>
              </a:rPr>
              <a:t>E</a:t>
            </a:r>
            <a:r>
              <a:rPr lang="es-419" sz="900" i="0">
                <a:effectLst/>
                <a:latin typeface="+mj-lt"/>
              </a:rPr>
              <a:t>l sistema de facturación comprende factura de venta, documentos equivalentes y los que Determine la Dian. </a:t>
            </a:r>
            <a:endParaRPr lang="es-419" sz="900">
              <a:latin typeface="+mj-lt"/>
            </a:endParaRPr>
          </a:p>
        </p:txBody>
      </p:sp>
      <p:sp>
        <p:nvSpPr>
          <p:cNvPr id="134" name="CuadroTexto 133">
            <a:extLst>
              <a:ext uri="{FF2B5EF4-FFF2-40B4-BE49-F238E27FC236}">
                <a16:creationId xmlns:a16="http://schemas.microsoft.com/office/drawing/2014/main" id="{6E91FDDB-FFC9-4185-8DBD-55D509F83168}"/>
              </a:ext>
            </a:extLst>
          </p:cNvPr>
          <p:cNvSpPr txBox="1"/>
          <p:nvPr/>
        </p:nvSpPr>
        <p:spPr>
          <a:xfrm>
            <a:off x="667459" y="2290533"/>
            <a:ext cx="2307280" cy="646331"/>
          </a:xfrm>
          <a:prstGeom prst="rect">
            <a:avLst/>
          </a:prstGeom>
          <a:noFill/>
          <a:ln w="28575">
            <a:noFill/>
          </a:ln>
        </p:spPr>
        <p:txBody>
          <a:bodyPr wrap="square">
            <a:spAutoFit/>
          </a:bodyPr>
          <a:lstStyle/>
          <a:p>
            <a:pPr marL="171450" indent="-171450">
              <a:buClr>
                <a:schemeClr val="tx2"/>
              </a:buClr>
              <a:buFont typeface="Segoe UI Symbol" panose="020B0502040204020203" pitchFamily="34" charset="0"/>
              <a:buChar char="▶"/>
            </a:pPr>
            <a:r>
              <a:rPr lang="es-419" sz="900">
                <a:latin typeface="+mj-lt"/>
              </a:rPr>
              <a:t>Remisión a los art 651 y S.S, para sanciones por la expedición sin la debida forma o por no remitir la información exigida</a:t>
            </a:r>
          </a:p>
        </p:txBody>
      </p:sp>
      <p:sp>
        <p:nvSpPr>
          <p:cNvPr id="135" name="CuadroTexto 134">
            <a:extLst>
              <a:ext uri="{FF2B5EF4-FFF2-40B4-BE49-F238E27FC236}">
                <a16:creationId xmlns:a16="http://schemas.microsoft.com/office/drawing/2014/main" id="{B64378E4-6C6E-4A54-B8F5-3AE4FC21D332}"/>
              </a:ext>
            </a:extLst>
          </p:cNvPr>
          <p:cNvSpPr txBox="1"/>
          <p:nvPr/>
        </p:nvSpPr>
        <p:spPr>
          <a:xfrm>
            <a:off x="667459" y="3344263"/>
            <a:ext cx="2520222" cy="646331"/>
          </a:xfrm>
          <a:prstGeom prst="rect">
            <a:avLst/>
          </a:prstGeom>
          <a:noFill/>
          <a:ln w="28575">
            <a:noFill/>
          </a:ln>
        </p:spPr>
        <p:txBody>
          <a:bodyPr wrap="square">
            <a:spAutoFit/>
          </a:bodyPr>
          <a:lstStyle/>
          <a:p>
            <a:pPr marL="171450" indent="-171450">
              <a:buClr>
                <a:schemeClr val="tx2"/>
              </a:buClr>
              <a:buFont typeface="Segoe UI Symbol" panose="020B0502040204020203" pitchFamily="34" charset="0"/>
              <a:buChar char="▶"/>
            </a:pPr>
            <a:r>
              <a:rPr lang="es-419" sz="900" b="0" i="0">
                <a:effectLst/>
                <a:latin typeface="+mj-lt"/>
              </a:rPr>
              <a:t>E</a:t>
            </a:r>
            <a:r>
              <a:rPr lang="es-419" sz="900">
                <a:latin typeface="+mj-lt"/>
              </a:rPr>
              <a:t>n</a:t>
            </a:r>
            <a:r>
              <a:rPr lang="es-419" sz="900" b="0" i="0">
                <a:effectLst/>
                <a:latin typeface="+mj-lt"/>
              </a:rPr>
              <a:t> la transferencia de derechos económicos de las FE que sean título valor, el enajenante deberá inscribir en el Radian la transacción.</a:t>
            </a:r>
            <a:endParaRPr lang="es-419" sz="900">
              <a:latin typeface="+mj-lt"/>
            </a:endParaRPr>
          </a:p>
        </p:txBody>
      </p:sp>
      <p:sp>
        <p:nvSpPr>
          <p:cNvPr id="136" name="CuadroTexto 135">
            <a:extLst>
              <a:ext uri="{FF2B5EF4-FFF2-40B4-BE49-F238E27FC236}">
                <a16:creationId xmlns:a16="http://schemas.microsoft.com/office/drawing/2014/main" id="{5B2674C5-1705-4203-873B-EF512AD7B7FA}"/>
              </a:ext>
            </a:extLst>
          </p:cNvPr>
          <p:cNvSpPr txBox="1"/>
          <p:nvPr/>
        </p:nvSpPr>
        <p:spPr>
          <a:xfrm>
            <a:off x="5918618" y="1357433"/>
            <a:ext cx="2367348" cy="646331"/>
          </a:xfrm>
          <a:prstGeom prst="rect">
            <a:avLst/>
          </a:prstGeom>
          <a:noFill/>
          <a:ln w="28575">
            <a:noFill/>
          </a:ln>
        </p:spPr>
        <p:txBody>
          <a:bodyPr wrap="square">
            <a:spAutoFit/>
          </a:bodyPr>
          <a:lstStyle/>
          <a:p>
            <a:pPr marL="171450" indent="-171450">
              <a:buClr>
                <a:schemeClr val="tx2"/>
              </a:buClr>
              <a:buFont typeface="Segoe UI Symbol" panose="020B0502040204020203" pitchFamily="34" charset="0"/>
              <a:buChar char="▶"/>
            </a:pPr>
            <a:r>
              <a:rPr lang="es-419" sz="900">
                <a:latin typeface="+mj-lt"/>
              </a:rPr>
              <a:t>C</a:t>
            </a:r>
            <a:r>
              <a:rPr lang="es-419" sz="900" b="0" i="0">
                <a:effectLst/>
                <a:latin typeface="+mj-lt"/>
              </a:rPr>
              <a:t>uando se pacten plazos para el pago, el adquirente debe confirmar el recibo de la factura y la prestación del servicio </a:t>
            </a:r>
            <a:endParaRPr lang="es-419" sz="900">
              <a:latin typeface="+mj-lt"/>
            </a:endParaRPr>
          </a:p>
        </p:txBody>
      </p:sp>
      <p:sp>
        <p:nvSpPr>
          <p:cNvPr id="137" name="CuadroTexto 136">
            <a:extLst>
              <a:ext uri="{FF2B5EF4-FFF2-40B4-BE49-F238E27FC236}">
                <a16:creationId xmlns:a16="http://schemas.microsoft.com/office/drawing/2014/main" id="{3A8C1E5E-FB11-4B54-8BF3-377408F11A93}"/>
              </a:ext>
            </a:extLst>
          </p:cNvPr>
          <p:cNvSpPr txBox="1"/>
          <p:nvPr/>
        </p:nvSpPr>
        <p:spPr>
          <a:xfrm>
            <a:off x="5918618" y="2307535"/>
            <a:ext cx="2425855" cy="507831"/>
          </a:xfrm>
          <a:prstGeom prst="rect">
            <a:avLst/>
          </a:prstGeom>
          <a:noFill/>
          <a:ln w="28575">
            <a:noFill/>
          </a:ln>
        </p:spPr>
        <p:txBody>
          <a:bodyPr wrap="square">
            <a:spAutoFit/>
          </a:bodyPr>
          <a:lstStyle/>
          <a:p>
            <a:pPr marL="171450" lvl="0" indent="-171450">
              <a:spcAft>
                <a:spcPts val="800"/>
              </a:spcAft>
              <a:buClr>
                <a:schemeClr val="tx2"/>
              </a:buClr>
              <a:buFont typeface="Segoe UI Symbol" panose="020B0502040204020203" pitchFamily="34" charset="0"/>
              <a:buChar char="▶"/>
            </a:pPr>
            <a:r>
              <a:rPr lang="es-CO" sz="900">
                <a:effectLst/>
                <a:latin typeface="Trebuchet MS" panose="020B0603020202020204" pitchFamily="34" charset="0"/>
                <a:ea typeface="Calibri" panose="020F0502020204030204" pitchFamily="34" charset="0"/>
                <a:cs typeface="Times New Roman" panose="02020603050405020304" pitchFamily="18" charset="0"/>
              </a:rPr>
              <a:t>El documento POS </a:t>
            </a:r>
            <a:r>
              <a:rPr lang="es-CO" sz="900">
                <a:latin typeface="Trebuchet MS" panose="020B0603020202020204" pitchFamily="34" charset="0"/>
                <a:ea typeface="Calibri" panose="020F0502020204030204" pitchFamily="34" charset="0"/>
                <a:cs typeface="Times New Roman" panose="02020603050405020304" pitchFamily="18" charset="0"/>
              </a:rPr>
              <a:t>se </a:t>
            </a:r>
            <a:r>
              <a:rPr lang="es-CO" sz="900">
                <a:effectLst/>
                <a:latin typeface="Trebuchet MS" panose="020B0603020202020204" pitchFamily="34" charset="0"/>
                <a:ea typeface="Calibri" panose="020F0502020204030204" pitchFamily="34" charset="0"/>
                <a:cs typeface="Times New Roman" panose="02020603050405020304" pitchFamily="18" charset="0"/>
              </a:rPr>
              <a:t>puede expedir, </a:t>
            </a:r>
            <a:r>
              <a:rPr lang="es-CO" sz="900">
                <a:latin typeface="Trebuchet MS" panose="020B0603020202020204" pitchFamily="34" charset="0"/>
                <a:ea typeface="Calibri" panose="020F0502020204030204" pitchFamily="34" charset="0"/>
                <a:cs typeface="Times New Roman" panose="02020603050405020304" pitchFamily="18" charset="0"/>
              </a:rPr>
              <a:t>si</a:t>
            </a:r>
            <a:r>
              <a:rPr lang="es-CO" sz="900">
                <a:effectLst/>
                <a:latin typeface="Trebuchet MS" panose="020B0603020202020204" pitchFamily="34" charset="0"/>
                <a:ea typeface="Calibri" panose="020F0502020204030204" pitchFamily="34" charset="0"/>
                <a:cs typeface="Times New Roman" panose="02020603050405020304" pitchFamily="18" charset="0"/>
              </a:rPr>
              <a:t> la venta no supera 5 UVT por cada documento. </a:t>
            </a:r>
            <a:endParaRPr lang="es-419" sz="90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38" name="CuadroTexto 137">
            <a:extLst>
              <a:ext uri="{FF2B5EF4-FFF2-40B4-BE49-F238E27FC236}">
                <a16:creationId xmlns:a16="http://schemas.microsoft.com/office/drawing/2014/main" id="{87BBBA18-012C-42BA-9E8B-EF6AB484479B}"/>
              </a:ext>
            </a:extLst>
          </p:cNvPr>
          <p:cNvSpPr txBox="1"/>
          <p:nvPr/>
        </p:nvSpPr>
        <p:spPr>
          <a:xfrm>
            <a:off x="5918618" y="3433110"/>
            <a:ext cx="2513598" cy="507831"/>
          </a:xfrm>
          <a:prstGeom prst="rect">
            <a:avLst/>
          </a:prstGeom>
          <a:noFill/>
          <a:ln w="28575">
            <a:noFill/>
          </a:ln>
        </p:spPr>
        <p:txBody>
          <a:bodyPr wrap="square">
            <a:spAutoFit/>
          </a:bodyPr>
          <a:lstStyle/>
          <a:p>
            <a:pPr marL="171450" lvl="0" indent="-171450">
              <a:spcAft>
                <a:spcPts val="800"/>
              </a:spcAft>
              <a:buClr>
                <a:schemeClr val="tx2"/>
              </a:buClr>
              <a:buFont typeface="Segoe UI Symbol" panose="020B0502040204020203" pitchFamily="34" charset="0"/>
              <a:buChar char="▶"/>
            </a:pPr>
            <a:r>
              <a:rPr lang="es-CO" sz="900">
                <a:latin typeface="+mj-lt"/>
                <a:ea typeface="Calibri" panose="020F0502020204030204" pitchFamily="34" charset="0"/>
                <a:cs typeface="Times New Roman" panose="02020603050405020304" pitchFamily="18" charset="0"/>
              </a:rPr>
              <a:t>El p</a:t>
            </a:r>
            <a:r>
              <a:rPr lang="es-CO" sz="900">
                <a:effectLst/>
                <a:latin typeface="+mj-lt"/>
                <a:ea typeface="Calibri" panose="020F0502020204030204" pitchFamily="34" charset="0"/>
                <a:cs typeface="Times New Roman" panose="02020603050405020304" pitchFamily="18" charset="0"/>
              </a:rPr>
              <a:t>orcentaje máximo a soportarse sin facturación electrónica desaparece, ahora todo debe soportarse con FE.</a:t>
            </a:r>
            <a:endParaRPr lang="es-419" sz="900">
              <a:effectLst/>
              <a:latin typeface="+mj-lt"/>
              <a:ea typeface="Calibri" panose="020F0502020204030204" pitchFamily="34" charset="0"/>
              <a:cs typeface="Times New Roman" panose="02020603050405020304" pitchFamily="18" charset="0"/>
            </a:endParaRPr>
          </a:p>
        </p:txBody>
      </p:sp>
      <p:grpSp>
        <p:nvGrpSpPr>
          <p:cNvPr id="43" name="Google Shape;466;p38">
            <a:extLst>
              <a:ext uri="{FF2B5EF4-FFF2-40B4-BE49-F238E27FC236}">
                <a16:creationId xmlns:a16="http://schemas.microsoft.com/office/drawing/2014/main" id="{C61367CC-E50B-4B03-88D9-6B6BF6940D9D}"/>
              </a:ext>
            </a:extLst>
          </p:cNvPr>
          <p:cNvGrpSpPr/>
          <p:nvPr/>
        </p:nvGrpSpPr>
        <p:grpSpPr>
          <a:xfrm>
            <a:off x="3373106" y="1075099"/>
            <a:ext cx="2243342" cy="3154171"/>
            <a:chOff x="3512883" y="1447703"/>
            <a:chExt cx="2075889" cy="3227230"/>
          </a:xfrm>
          <a:solidFill>
            <a:schemeClr val="tx1"/>
          </a:solidFill>
        </p:grpSpPr>
        <p:sp>
          <p:nvSpPr>
            <p:cNvPr id="44" name="Google Shape;467;p38">
              <a:extLst>
                <a:ext uri="{FF2B5EF4-FFF2-40B4-BE49-F238E27FC236}">
                  <a16:creationId xmlns:a16="http://schemas.microsoft.com/office/drawing/2014/main" id="{4445A638-3A55-4193-AEEB-01514CCC360C}"/>
                </a:ext>
              </a:extLst>
            </p:cNvPr>
            <p:cNvSpPr/>
            <p:nvPr/>
          </p:nvSpPr>
          <p:spPr>
            <a:xfrm>
              <a:off x="4083409" y="3912714"/>
              <a:ext cx="958210" cy="148515"/>
            </a:xfrm>
            <a:custGeom>
              <a:avLst/>
              <a:gdLst/>
              <a:ahLst/>
              <a:cxnLst/>
              <a:rect l="l" t="t" r="r" b="b"/>
              <a:pathLst>
                <a:path w="43699" h="6773" extrusionOk="0">
                  <a:moveTo>
                    <a:pt x="3237" y="1"/>
                  </a:moveTo>
                  <a:cubicBezTo>
                    <a:pt x="1435" y="1"/>
                    <a:pt x="1" y="1435"/>
                    <a:pt x="1" y="3237"/>
                  </a:cubicBezTo>
                  <a:lnTo>
                    <a:pt x="1" y="3537"/>
                  </a:lnTo>
                  <a:cubicBezTo>
                    <a:pt x="1" y="5338"/>
                    <a:pt x="1435" y="6772"/>
                    <a:pt x="3237" y="6772"/>
                  </a:cubicBezTo>
                  <a:lnTo>
                    <a:pt x="40463" y="6772"/>
                  </a:lnTo>
                  <a:cubicBezTo>
                    <a:pt x="42231" y="6772"/>
                    <a:pt x="43699" y="5338"/>
                    <a:pt x="43699" y="3537"/>
                  </a:cubicBezTo>
                  <a:lnTo>
                    <a:pt x="43699" y="3237"/>
                  </a:lnTo>
                  <a:cubicBezTo>
                    <a:pt x="43699" y="1435"/>
                    <a:pt x="42231" y="1"/>
                    <a:pt x="40463" y="1"/>
                  </a:cubicBezTo>
                  <a:close/>
                </a:path>
              </a:pathLst>
            </a:custGeom>
            <a:grpFill/>
            <a:ln>
              <a:noFill/>
            </a:ln>
          </p:spPr>
          <p:txBody>
            <a:bodyPr spcFirstLastPara="1" wrap="square" lIns="121900" tIns="121900" rIns="121900" bIns="121900" anchor="ctr" anchorCtr="0">
              <a:noAutofit/>
            </a:bodyPr>
            <a:lstStyle/>
            <a:p>
              <a:endParaRPr sz="2400"/>
            </a:p>
          </p:txBody>
        </p:sp>
        <p:sp>
          <p:nvSpPr>
            <p:cNvPr id="45" name="Google Shape;468;p38">
              <a:extLst>
                <a:ext uri="{FF2B5EF4-FFF2-40B4-BE49-F238E27FC236}">
                  <a16:creationId xmlns:a16="http://schemas.microsoft.com/office/drawing/2014/main" id="{6416CAA6-97AB-4859-B804-415A4EF904D3}"/>
                </a:ext>
              </a:extLst>
            </p:cNvPr>
            <p:cNvSpPr/>
            <p:nvPr/>
          </p:nvSpPr>
          <p:spPr>
            <a:xfrm>
              <a:off x="4062204" y="4112414"/>
              <a:ext cx="958210" cy="148493"/>
            </a:xfrm>
            <a:custGeom>
              <a:avLst/>
              <a:gdLst/>
              <a:ahLst/>
              <a:cxnLst/>
              <a:rect l="l" t="t" r="r" b="b"/>
              <a:pathLst>
                <a:path w="43699" h="6772" extrusionOk="0">
                  <a:moveTo>
                    <a:pt x="3236" y="0"/>
                  </a:moveTo>
                  <a:cubicBezTo>
                    <a:pt x="1435" y="0"/>
                    <a:pt x="1" y="1435"/>
                    <a:pt x="1" y="3236"/>
                  </a:cubicBezTo>
                  <a:lnTo>
                    <a:pt x="1" y="3536"/>
                  </a:lnTo>
                  <a:cubicBezTo>
                    <a:pt x="1" y="5338"/>
                    <a:pt x="1435" y="6772"/>
                    <a:pt x="3236" y="6772"/>
                  </a:cubicBezTo>
                  <a:lnTo>
                    <a:pt x="40463" y="6772"/>
                  </a:lnTo>
                  <a:cubicBezTo>
                    <a:pt x="42231" y="6772"/>
                    <a:pt x="43698" y="5338"/>
                    <a:pt x="43698" y="3536"/>
                  </a:cubicBezTo>
                  <a:lnTo>
                    <a:pt x="43698" y="3236"/>
                  </a:lnTo>
                  <a:cubicBezTo>
                    <a:pt x="43698" y="1435"/>
                    <a:pt x="42231" y="0"/>
                    <a:pt x="404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6" name="Google Shape;469;p38">
              <a:extLst>
                <a:ext uri="{FF2B5EF4-FFF2-40B4-BE49-F238E27FC236}">
                  <a16:creationId xmlns:a16="http://schemas.microsoft.com/office/drawing/2014/main" id="{9E94A7AC-CC60-4483-9D9D-E63875816BDE}"/>
                </a:ext>
              </a:extLst>
            </p:cNvPr>
            <p:cNvSpPr/>
            <p:nvPr/>
          </p:nvSpPr>
          <p:spPr>
            <a:xfrm>
              <a:off x="4083409" y="4312092"/>
              <a:ext cx="958210" cy="148515"/>
            </a:xfrm>
            <a:custGeom>
              <a:avLst/>
              <a:gdLst/>
              <a:ahLst/>
              <a:cxnLst/>
              <a:rect l="l" t="t" r="r" b="b"/>
              <a:pathLst>
                <a:path w="43699" h="6773" extrusionOk="0">
                  <a:moveTo>
                    <a:pt x="3237" y="1"/>
                  </a:moveTo>
                  <a:cubicBezTo>
                    <a:pt x="1435" y="1"/>
                    <a:pt x="1" y="1435"/>
                    <a:pt x="1" y="3237"/>
                  </a:cubicBezTo>
                  <a:lnTo>
                    <a:pt x="1" y="3537"/>
                  </a:lnTo>
                  <a:cubicBezTo>
                    <a:pt x="1" y="5338"/>
                    <a:pt x="1435" y="6772"/>
                    <a:pt x="3237" y="6772"/>
                  </a:cubicBezTo>
                  <a:lnTo>
                    <a:pt x="40463" y="6772"/>
                  </a:lnTo>
                  <a:cubicBezTo>
                    <a:pt x="42231" y="6772"/>
                    <a:pt x="43699" y="5338"/>
                    <a:pt x="43699" y="3537"/>
                  </a:cubicBezTo>
                  <a:lnTo>
                    <a:pt x="43699" y="3237"/>
                  </a:lnTo>
                  <a:cubicBezTo>
                    <a:pt x="43699" y="1435"/>
                    <a:pt x="42231" y="1"/>
                    <a:pt x="40463" y="1"/>
                  </a:cubicBezTo>
                  <a:close/>
                </a:path>
              </a:pathLst>
            </a:custGeom>
            <a:grpFill/>
            <a:ln>
              <a:noFill/>
            </a:ln>
          </p:spPr>
          <p:txBody>
            <a:bodyPr spcFirstLastPara="1" wrap="square" lIns="121900" tIns="121900" rIns="121900" bIns="121900" anchor="ctr" anchorCtr="0">
              <a:noAutofit/>
            </a:bodyPr>
            <a:lstStyle/>
            <a:p>
              <a:endParaRPr sz="2400"/>
            </a:p>
          </p:txBody>
        </p:sp>
        <p:sp>
          <p:nvSpPr>
            <p:cNvPr id="47" name="Google Shape;470;p38">
              <a:extLst>
                <a:ext uri="{FF2B5EF4-FFF2-40B4-BE49-F238E27FC236}">
                  <a16:creationId xmlns:a16="http://schemas.microsoft.com/office/drawing/2014/main" id="{2DAFD242-693A-46D8-B61C-82D99D445314}"/>
                </a:ext>
              </a:extLst>
            </p:cNvPr>
            <p:cNvSpPr/>
            <p:nvPr/>
          </p:nvSpPr>
          <p:spPr>
            <a:xfrm>
              <a:off x="4226051" y="4511792"/>
              <a:ext cx="672209" cy="163141"/>
            </a:xfrm>
            <a:custGeom>
              <a:avLst/>
              <a:gdLst/>
              <a:ahLst/>
              <a:cxnLst/>
              <a:rect l="l" t="t" r="r" b="b"/>
              <a:pathLst>
                <a:path w="30656" h="7440" extrusionOk="0">
                  <a:moveTo>
                    <a:pt x="1" y="0"/>
                  </a:moveTo>
                  <a:lnTo>
                    <a:pt x="1" y="334"/>
                  </a:lnTo>
                  <a:cubicBezTo>
                    <a:pt x="1" y="4270"/>
                    <a:pt x="3170" y="7439"/>
                    <a:pt x="7106" y="7439"/>
                  </a:cubicBezTo>
                  <a:lnTo>
                    <a:pt x="23584" y="7439"/>
                  </a:lnTo>
                  <a:cubicBezTo>
                    <a:pt x="27487" y="7439"/>
                    <a:pt x="30656" y="4270"/>
                    <a:pt x="30656" y="334"/>
                  </a:cubicBezTo>
                  <a:lnTo>
                    <a:pt x="3065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8" name="Google Shape;471;p38">
              <a:extLst>
                <a:ext uri="{FF2B5EF4-FFF2-40B4-BE49-F238E27FC236}">
                  <a16:creationId xmlns:a16="http://schemas.microsoft.com/office/drawing/2014/main" id="{7986573A-EE28-46B4-B82C-B81577C98D66}"/>
                </a:ext>
              </a:extLst>
            </p:cNvPr>
            <p:cNvSpPr/>
            <p:nvPr/>
          </p:nvSpPr>
          <p:spPr>
            <a:xfrm>
              <a:off x="4024904" y="3459941"/>
              <a:ext cx="216512" cy="215810"/>
            </a:xfrm>
            <a:custGeom>
              <a:avLst/>
              <a:gdLst/>
              <a:ahLst/>
              <a:cxnLst/>
              <a:rect l="l" t="t" r="r" b="b"/>
              <a:pathLst>
                <a:path w="9874" h="9842" extrusionOk="0">
                  <a:moveTo>
                    <a:pt x="4937" y="1"/>
                  </a:moveTo>
                  <a:cubicBezTo>
                    <a:pt x="2202" y="1"/>
                    <a:pt x="0" y="2202"/>
                    <a:pt x="0" y="4938"/>
                  </a:cubicBezTo>
                  <a:cubicBezTo>
                    <a:pt x="0" y="7640"/>
                    <a:pt x="2202" y="9841"/>
                    <a:pt x="4937" y="9841"/>
                  </a:cubicBezTo>
                  <a:cubicBezTo>
                    <a:pt x="7639" y="9841"/>
                    <a:pt x="9874" y="7640"/>
                    <a:pt x="9874" y="4938"/>
                  </a:cubicBezTo>
                  <a:cubicBezTo>
                    <a:pt x="9874" y="2202"/>
                    <a:pt x="7639" y="1"/>
                    <a:pt x="493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9" name="Google Shape;472;p38">
              <a:extLst>
                <a:ext uri="{FF2B5EF4-FFF2-40B4-BE49-F238E27FC236}">
                  <a16:creationId xmlns:a16="http://schemas.microsoft.com/office/drawing/2014/main" id="{2E09B125-435E-4B16-BB59-068F9EED019D}"/>
                </a:ext>
              </a:extLst>
            </p:cNvPr>
            <p:cNvSpPr/>
            <p:nvPr/>
          </p:nvSpPr>
          <p:spPr>
            <a:xfrm>
              <a:off x="4848524" y="3667689"/>
              <a:ext cx="108278" cy="108278"/>
            </a:xfrm>
            <a:custGeom>
              <a:avLst/>
              <a:gdLst/>
              <a:ahLst/>
              <a:cxnLst/>
              <a:rect l="l" t="t" r="r" b="b"/>
              <a:pathLst>
                <a:path w="4938" h="4938" extrusionOk="0">
                  <a:moveTo>
                    <a:pt x="2469" y="0"/>
                  </a:moveTo>
                  <a:cubicBezTo>
                    <a:pt x="1101" y="0"/>
                    <a:pt x="1" y="1101"/>
                    <a:pt x="1" y="2469"/>
                  </a:cubicBezTo>
                  <a:cubicBezTo>
                    <a:pt x="1" y="3803"/>
                    <a:pt x="1101" y="4937"/>
                    <a:pt x="2469" y="4937"/>
                  </a:cubicBezTo>
                  <a:cubicBezTo>
                    <a:pt x="3837" y="4937"/>
                    <a:pt x="4937" y="3803"/>
                    <a:pt x="4937" y="2469"/>
                  </a:cubicBezTo>
                  <a:cubicBezTo>
                    <a:pt x="4937" y="1101"/>
                    <a:pt x="3837" y="0"/>
                    <a:pt x="2469" y="0"/>
                  </a:cubicBezTo>
                  <a:close/>
                </a:path>
              </a:pathLst>
            </a:custGeom>
            <a:grpFill/>
            <a:ln>
              <a:noFill/>
            </a:ln>
          </p:spPr>
          <p:txBody>
            <a:bodyPr spcFirstLastPara="1" wrap="square" lIns="121900" tIns="121900" rIns="121900" bIns="121900" anchor="ctr" anchorCtr="0">
              <a:noAutofit/>
            </a:bodyPr>
            <a:lstStyle/>
            <a:p>
              <a:endParaRPr sz="2400"/>
            </a:p>
          </p:txBody>
        </p:sp>
        <p:sp>
          <p:nvSpPr>
            <p:cNvPr id="50" name="Google Shape;473;p38">
              <a:extLst>
                <a:ext uri="{FF2B5EF4-FFF2-40B4-BE49-F238E27FC236}">
                  <a16:creationId xmlns:a16="http://schemas.microsoft.com/office/drawing/2014/main" id="{012F5ED8-9BD7-4D13-85E1-84768BB7737B}"/>
                </a:ext>
              </a:extLst>
            </p:cNvPr>
            <p:cNvSpPr/>
            <p:nvPr/>
          </p:nvSpPr>
          <p:spPr>
            <a:xfrm>
              <a:off x="4639330" y="3734986"/>
              <a:ext cx="108278" cy="108256"/>
            </a:xfrm>
            <a:custGeom>
              <a:avLst/>
              <a:gdLst/>
              <a:ahLst/>
              <a:cxnLst/>
              <a:rect l="l" t="t" r="r" b="b"/>
              <a:pathLst>
                <a:path w="4938" h="4937" extrusionOk="0">
                  <a:moveTo>
                    <a:pt x="2469" y="0"/>
                  </a:moveTo>
                  <a:cubicBezTo>
                    <a:pt x="1101" y="0"/>
                    <a:pt x="0" y="1101"/>
                    <a:pt x="0" y="2469"/>
                  </a:cubicBezTo>
                  <a:cubicBezTo>
                    <a:pt x="0" y="3836"/>
                    <a:pt x="1101" y="4937"/>
                    <a:pt x="2469" y="4937"/>
                  </a:cubicBezTo>
                  <a:cubicBezTo>
                    <a:pt x="3836" y="4937"/>
                    <a:pt x="4937" y="3836"/>
                    <a:pt x="4937" y="2469"/>
                  </a:cubicBezTo>
                  <a:cubicBezTo>
                    <a:pt x="4937" y="1101"/>
                    <a:pt x="3836" y="0"/>
                    <a:pt x="2469" y="0"/>
                  </a:cubicBezTo>
                  <a:close/>
                </a:path>
              </a:pathLst>
            </a:custGeom>
            <a:grpFill/>
            <a:ln>
              <a:noFill/>
            </a:ln>
          </p:spPr>
          <p:txBody>
            <a:bodyPr spcFirstLastPara="1" wrap="square" lIns="121900" tIns="121900" rIns="121900" bIns="121900" anchor="ctr" anchorCtr="0">
              <a:noAutofit/>
            </a:bodyPr>
            <a:lstStyle/>
            <a:p>
              <a:endParaRPr sz="2400"/>
            </a:p>
          </p:txBody>
        </p:sp>
        <p:sp>
          <p:nvSpPr>
            <p:cNvPr id="51" name="Google Shape;474;p38">
              <a:extLst>
                <a:ext uri="{FF2B5EF4-FFF2-40B4-BE49-F238E27FC236}">
                  <a16:creationId xmlns:a16="http://schemas.microsoft.com/office/drawing/2014/main" id="{6A79EB68-DEA0-42E8-8693-5A8B98865509}"/>
                </a:ext>
              </a:extLst>
            </p:cNvPr>
            <p:cNvSpPr/>
            <p:nvPr/>
          </p:nvSpPr>
          <p:spPr>
            <a:xfrm>
              <a:off x="4214341" y="3734986"/>
              <a:ext cx="108278" cy="108256"/>
            </a:xfrm>
            <a:custGeom>
              <a:avLst/>
              <a:gdLst/>
              <a:ahLst/>
              <a:cxnLst/>
              <a:rect l="l" t="t" r="r" b="b"/>
              <a:pathLst>
                <a:path w="4938" h="4937" extrusionOk="0">
                  <a:moveTo>
                    <a:pt x="2469" y="0"/>
                  </a:moveTo>
                  <a:cubicBezTo>
                    <a:pt x="1102" y="0"/>
                    <a:pt x="1" y="1101"/>
                    <a:pt x="1" y="2469"/>
                  </a:cubicBezTo>
                  <a:cubicBezTo>
                    <a:pt x="1" y="3836"/>
                    <a:pt x="1102" y="4937"/>
                    <a:pt x="2469" y="4937"/>
                  </a:cubicBezTo>
                  <a:cubicBezTo>
                    <a:pt x="3837" y="4937"/>
                    <a:pt x="4938" y="3836"/>
                    <a:pt x="4938" y="2469"/>
                  </a:cubicBezTo>
                  <a:cubicBezTo>
                    <a:pt x="4938" y="1101"/>
                    <a:pt x="3837" y="0"/>
                    <a:pt x="2469" y="0"/>
                  </a:cubicBezTo>
                  <a:close/>
                </a:path>
              </a:pathLst>
            </a:custGeom>
            <a:grpFill/>
            <a:ln>
              <a:noFill/>
            </a:ln>
          </p:spPr>
          <p:txBody>
            <a:bodyPr spcFirstLastPara="1" wrap="square" lIns="121900" tIns="121900" rIns="121900" bIns="121900" anchor="ctr" anchorCtr="0">
              <a:noAutofit/>
            </a:bodyPr>
            <a:lstStyle/>
            <a:p>
              <a:endParaRPr sz="2400"/>
            </a:p>
          </p:txBody>
        </p:sp>
        <p:sp>
          <p:nvSpPr>
            <p:cNvPr id="52" name="Google Shape;475;p38">
              <a:extLst>
                <a:ext uri="{FF2B5EF4-FFF2-40B4-BE49-F238E27FC236}">
                  <a16:creationId xmlns:a16="http://schemas.microsoft.com/office/drawing/2014/main" id="{45326B41-ED0A-4E4F-BB26-32797C462541}"/>
                </a:ext>
              </a:extLst>
            </p:cNvPr>
            <p:cNvSpPr/>
            <p:nvPr/>
          </p:nvSpPr>
          <p:spPr>
            <a:xfrm>
              <a:off x="4711737" y="2416884"/>
              <a:ext cx="54161" cy="54139"/>
            </a:xfrm>
            <a:custGeom>
              <a:avLst/>
              <a:gdLst/>
              <a:ahLst/>
              <a:cxnLst/>
              <a:rect l="l" t="t" r="r" b="b"/>
              <a:pathLst>
                <a:path w="2470" h="2469" extrusionOk="0">
                  <a:moveTo>
                    <a:pt x="1235" y="0"/>
                  </a:moveTo>
                  <a:cubicBezTo>
                    <a:pt x="568" y="0"/>
                    <a:pt x="1" y="568"/>
                    <a:pt x="1" y="1235"/>
                  </a:cubicBezTo>
                  <a:cubicBezTo>
                    <a:pt x="1" y="1935"/>
                    <a:pt x="568" y="2469"/>
                    <a:pt x="1235" y="2469"/>
                  </a:cubicBezTo>
                  <a:cubicBezTo>
                    <a:pt x="1902" y="2469"/>
                    <a:pt x="2469" y="1935"/>
                    <a:pt x="2469" y="1235"/>
                  </a:cubicBezTo>
                  <a:cubicBezTo>
                    <a:pt x="2469" y="568"/>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53" name="Google Shape;476;p38">
              <a:extLst>
                <a:ext uri="{FF2B5EF4-FFF2-40B4-BE49-F238E27FC236}">
                  <a16:creationId xmlns:a16="http://schemas.microsoft.com/office/drawing/2014/main" id="{100B806F-8DBC-4275-865D-8C3B0773B944}"/>
                </a:ext>
              </a:extLst>
            </p:cNvPr>
            <p:cNvSpPr/>
            <p:nvPr/>
          </p:nvSpPr>
          <p:spPr>
            <a:xfrm>
              <a:off x="4746120" y="2540493"/>
              <a:ext cx="54139" cy="54161"/>
            </a:xfrm>
            <a:custGeom>
              <a:avLst/>
              <a:gdLst/>
              <a:ahLst/>
              <a:cxnLst/>
              <a:rect l="l" t="t" r="r" b="b"/>
              <a:pathLst>
                <a:path w="2469" h="2470" extrusionOk="0">
                  <a:moveTo>
                    <a:pt x="1235" y="1"/>
                  </a:moveTo>
                  <a:cubicBezTo>
                    <a:pt x="568" y="1"/>
                    <a:pt x="1" y="535"/>
                    <a:pt x="1" y="1235"/>
                  </a:cubicBezTo>
                  <a:cubicBezTo>
                    <a:pt x="1" y="1902"/>
                    <a:pt x="568" y="2469"/>
                    <a:pt x="1235" y="2469"/>
                  </a:cubicBezTo>
                  <a:cubicBezTo>
                    <a:pt x="1935" y="2469"/>
                    <a:pt x="2469" y="1902"/>
                    <a:pt x="2469" y="1235"/>
                  </a:cubicBezTo>
                  <a:cubicBezTo>
                    <a:pt x="2469" y="535"/>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54" name="Google Shape;477;p38">
              <a:extLst>
                <a:ext uri="{FF2B5EF4-FFF2-40B4-BE49-F238E27FC236}">
                  <a16:creationId xmlns:a16="http://schemas.microsoft.com/office/drawing/2014/main" id="{EC983FAA-E1CC-4135-A64F-910DBFC5F38F}"/>
                </a:ext>
              </a:extLst>
            </p:cNvPr>
            <p:cNvSpPr/>
            <p:nvPr/>
          </p:nvSpPr>
          <p:spPr>
            <a:xfrm>
              <a:off x="4617380" y="2493676"/>
              <a:ext cx="53415" cy="53415"/>
            </a:xfrm>
            <a:custGeom>
              <a:avLst/>
              <a:gdLst/>
              <a:ahLst/>
              <a:cxnLst/>
              <a:rect l="l" t="t" r="r" b="b"/>
              <a:pathLst>
                <a:path w="2436" h="2436" extrusionOk="0">
                  <a:moveTo>
                    <a:pt x="1202" y="1"/>
                  </a:moveTo>
                  <a:cubicBezTo>
                    <a:pt x="534" y="1"/>
                    <a:pt x="1" y="535"/>
                    <a:pt x="1" y="1235"/>
                  </a:cubicBezTo>
                  <a:cubicBezTo>
                    <a:pt x="1" y="1902"/>
                    <a:pt x="534" y="2436"/>
                    <a:pt x="1202" y="2436"/>
                  </a:cubicBezTo>
                  <a:cubicBezTo>
                    <a:pt x="1902" y="2436"/>
                    <a:pt x="2436" y="1902"/>
                    <a:pt x="2436" y="1235"/>
                  </a:cubicBezTo>
                  <a:cubicBezTo>
                    <a:pt x="2436" y="535"/>
                    <a:pt x="1902" y="1"/>
                    <a:pt x="1202" y="1"/>
                  </a:cubicBezTo>
                  <a:close/>
                </a:path>
              </a:pathLst>
            </a:custGeom>
            <a:grpFill/>
            <a:ln>
              <a:noFill/>
            </a:ln>
          </p:spPr>
          <p:txBody>
            <a:bodyPr spcFirstLastPara="1" wrap="square" lIns="121900" tIns="121900" rIns="121900" bIns="121900" anchor="ctr" anchorCtr="0">
              <a:noAutofit/>
            </a:bodyPr>
            <a:lstStyle/>
            <a:p>
              <a:endParaRPr sz="2400"/>
            </a:p>
          </p:txBody>
        </p:sp>
        <p:sp>
          <p:nvSpPr>
            <p:cNvPr id="55" name="Google Shape;478;p38">
              <a:extLst>
                <a:ext uri="{FF2B5EF4-FFF2-40B4-BE49-F238E27FC236}">
                  <a16:creationId xmlns:a16="http://schemas.microsoft.com/office/drawing/2014/main" id="{E3EE4211-D981-427B-99CA-08DC4F3E3A61}"/>
                </a:ext>
              </a:extLst>
            </p:cNvPr>
            <p:cNvSpPr/>
            <p:nvPr/>
          </p:nvSpPr>
          <p:spPr>
            <a:xfrm>
              <a:off x="3942257" y="2604129"/>
              <a:ext cx="53393" cy="54161"/>
            </a:xfrm>
            <a:custGeom>
              <a:avLst/>
              <a:gdLst/>
              <a:ahLst/>
              <a:cxnLst/>
              <a:rect l="l" t="t" r="r" b="b"/>
              <a:pathLst>
                <a:path w="2435" h="2470" extrusionOk="0">
                  <a:moveTo>
                    <a:pt x="1201" y="1"/>
                  </a:moveTo>
                  <a:cubicBezTo>
                    <a:pt x="534" y="1"/>
                    <a:pt x="0" y="568"/>
                    <a:pt x="0" y="1235"/>
                  </a:cubicBezTo>
                  <a:cubicBezTo>
                    <a:pt x="0" y="1936"/>
                    <a:pt x="534" y="2469"/>
                    <a:pt x="1201" y="2469"/>
                  </a:cubicBezTo>
                  <a:cubicBezTo>
                    <a:pt x="1901" y="2469"/>
                    <a:pt x="2435" y="1936"/>
                    <a:pt x="2435" y="1235"/>
                  </a:cubicBezTo>
                  <a:cubicBezTo>
                    <a:pt x="2435" y="568"/>
                    <a:pt x="1901" y="1"/>
                    <a:pt x="1201" y="1"/>
                  </a:cubicBezTo>
                  <a:close/>
                </a:path>
              </a:pathLst>
            </a:custGeom>
            <a:grpFill/>
            <a:ln>
              <a:noFill/>
            </a:ln>
          </p:spPr>
          <p:txBody>
            <a:bodyPr spcFirstLastPara="1" wrap="square" lIns="121900" tIns="121900" rIns="121900" bIns="121900" anchor="ctr" anchorCtr="0">
              <a:noAutofit/>
            </a:bodyPr>
            <a:lstStyle/>
            <a:p>
              <a:endParaRPr sz="2400"/>
            </a:p>
          </p:txBody>
        </p:sp>
        <p:sp>
          <p:nvSpPr>
            <p:cNvPr id="56" name="Google Shape;479;p38">
              <a:extLst>
                <a:ext uri="{FF2B5EF4-FFF2-40B4-BE49-F238E27FC236}">
                  <a16:creationId xmlns:a16="http://schemas.microsoft.com/office/drawing/2014/main" id="{C97BCEA2-C10F-4232-9F8C-EE207DFAE9BA}"/>
                </a:ext>
              </a:extLst>
            </p:cNvPr>
            <p:cNvSpPr/>
            <p:nvPr/>
          </p:nvSpPr>
          <p:spPr>
            <a:xfrm>
              <a:off x="4392836" y="2198172"/>
              <a:ext cx="54139" cy="53415"/>
            </a:xfrm>
            <a:custGeom>
              <a:avLst/>
              <a:gdLst/>
              <a:ahLst/>
              <a:cxnLst/>
              <a:rect l="l" t="t" r="r" b="b"/>
              <a:pathLst>
                <a:path w="2469" h="2436" extrusionOk="0">
                  <a:moveTo>
                    <a:pt x="1234" y="1"/>
                  </a:moveTo>
                  <a:cubicBezTo>
                    <a:pt x="567" y="1"/>
                    <a:pt x="0" y="534"/>
                    <a:pt x="0" y="1202"/>
                  </a:cubicBezTo>
                  <a:cubicBezTo>
                    <a:pt x="0" y="1902"/>
                    <a:pt x="567" y="2436"/>
                    <a:pt x="1234" y="2436"/>
                  </a:cubicBezTo>
                  <a:cubicBezTo>
                    <a:pt x="1901" y="2436"/>
                    <a:pt x="2468" y="1902"/>
                    <a:pt x="2468" y="1202"/>
                  </a:cubicBezTo>
                  <a:cubicBezTo>
                    <a:pt x="2468" y="534"/>
                    <a:pt x="1901"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57" name="Google Shape;480;p38">
              <a:extLst>
                <a:ext uri="{FF2B5EF4-FFF2-40B4-BE49-F238E27FC236}">
                  <a16:creationId xmlns:a16="http://schemas.microsoft.com/office/drawing/2014/main" id="{B6534248-2F0A-4F39-B657-91357E60A97C}"/>
                </a:ext>
              </a:extLst>
            </p:cNvPr>
            <p:cNvSpPr/>
            <p:nvPr/>
          </p:nvSpPr>
          <p:spPr>
            <a:xfrm>
              <a:off x="3674537" y="2259615"/>
              <a:ext cx="76088" cy="76088"/>
            </a:xfrm>
            <a:custGeom>
              <a:avLst/>
              <a:gdLst/>
              <a:ahLst/>
              <a:cxnLst/>
              <a:rect l="l" t="t" r="r" b="b"/>
              <a:pathLst>
                <a:path w="3470" h="3470" extrusionOk="0">
                  <a:moveTo>
                    <a:pt x="1735" y="1"/>
                  </a:moveTo>
                  <a:cubicBezTo>
                    <a:pt x="768" y="1"/>
                    <a:pt x="0" y="801"/>
                    <a:pt x="0" y="1735"/>
                  </a:cubicBezTo>
                  <a:cubicBezTo>
                    <a:pt x="0" y="2703"/>
                    <a:pt x="768" y="3470"/>
                    <a:pt x="1735" y="3470"/>
                  </a:cubicBezTo>
                  <a:cubicBezTo>
                    <a:pt x="2669" y="3470"/>
                    <a:pt x="3469" y="2703"/>
                    <a:pt x="3469" y="1735"/>
                  </a:cubicBezTo>
                  <a:cubicBezTo>
                    <a:pt x="3469" y="801"/>
                    <a:pt x="2669" y="1"/>
                    <a:pt x="1735" y="1"/>
                  </a:cubicBezTo>
                  <a:close/>
                </a:path>
              </a:pathLst>
            </a:custGeom>
            <a:grpFill/>
            <a:ln>
              <a:noFill/>
            </a:ln>
          </p:spPr>
          <p:txBody>
            <a:bodyPr spcFirstLastPara="1" wrap="square" lIns="121900" tIns="121900" rIns="121900" bIns="121900" anchor="ctr" anchorCtr="0">
              <a:noAutofit/>
            </a:bodyPr>
            <a:lstStyle/>
            <a:p>
              <a:endParaRPr sz="2400"/>
            </a:p>
          </p:txBody>
        </p:sp>
        <p:sp>
          <p:nvSpPr>
            <p:cNvPr id="58" name="Google Shape;481;p38">
              <a:extLst>
                <a:ext uri="{FF2B5EF4-FFF2-40B4-BE49-F238E27FC236}">
                  <a16:creationId xmlns:a16="http://schemas.microsoft.com/office/drawing/2014/main" id="{17B127AD-B8E4-4179-9107-87FEC1CD90AC}"/>
                </a:ext>
              </a:extLst>
            </p:cNvPr>
            <p:cNvSpPr/>
            <p:nvPr/>
          </p:nvSpPr>
          <p:spPr>
            <a:xfrm>
              <a:off x="3945897" y="2462955"/>
              <a:ext cx="53415" cy="53415"/>
            </a:xfrm>
            <a:custGeom>
              <a:avLst/>
              <a:gdLst/>
              <a:ahLst/>
              <a:cxnLst/>
              <a:rect l="l" t="t" r="r" b="b"/>
              <a:pathLst>
                <a:path w="2436" h="2436" extrusionOk="0">
                  <a:moveTo>
                    <a:pt x="1235" y="1"/>
                  </a:moveTo>
                  <a:cubicBezTo>
                    <a:pt x="535" y="1"/>
                    <a:pt x="1" y="535"/>
                    <a:pt x="1" y="1235"/>
                  </a:cubicBezTo>
                  <a:cubicBezTo>
                    <a:pt x="1" y="1902"/>
                    <a:pt x="535" y="2436"/>
                    <a:pt x="1235" y="2436"/>
                  </a:cubicBezTo>
                  <a:cubicBezTo>
                    <a:pt x="1902" y="2436"/>
                    <a:pt x="2436" y="1902"/>
                    <a:pt x="2436" y="1235"/>
                  </a:cubicBezTo>
                  <a:cubicBezTo>
                    <a:pt x="2436" y="535"/>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59" name="Google Shape;482;p38">
              <a:extLst>
                <a:ext uri="{FF2B5EF4-FFF2-40B4-BE49-F238E27FC236}">
                  <a16:creationId xmlns:a16="http://schemas.microsoft.com/office/drawing/2014/main" id="{4A094252-6E6D-4BF3-9734-4C68097359FC}"/>
                </a:ext>
              </a:extLst>
            </p:cNvPr>
            <p:cNvSpPr/>
            <p:nvPr/>
          </p:nvSpPr>
          <p:spPr>
            <a:xfrm>
              <a:off x="4033676" y="2517819"/>
              <a:ext cx="54139" cy="54161"/>
            </a:xfrm>
            <a:custGeom>
              <a:avLst/>
              <a:gdLst/>
              <a:ahLst/>
              <a:cxnLst/>
              <a:rect l="l" t="t" r="r" b="b"/>
              <a:pathLst>
                <a:path w="2469" h="2470" extrusionOk="0">
                  <a:moveTo>
                    <a:pt x="1235" y="1"/>
                  </a:moveTo>
                  <a:cubicBezTo>
                    <a:pt x="568" y="1"/>
                    <a:pt x="1" y="568"/>
                    <a:pt x="1" y="1235"/>
                  </a:cubicBezTo>
                  <a:cubicBezTo>
                    <a:pt x="1" y="1935"/>
                    <a:pt x="568" y="2469"/>
                    <a:pt x="1235" y="2469"/>
                  </a:cubicBezTo>
                  <a:cubicBezTo>
                    <a:pt x="1935" y="2469"/>
                    <a:pt x="2469" y="1935"/>
                    <a:pt x="2469" y="1235"/>
                  </a:cubicBezTo>
                  <a:cubicBezTo>
                    <a:pt x="2469" y="568"/>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60" name="Google Shape;483;p38">
              <a:extLst>
                <a:ext uri="{FF2B5EF4-FFF2-40B4-BE49-F238E27FC236}">
                  <a16:creationId xmlns:a16="http://schemas.microsoft.com/office/drawing/2014/main" id="{E0696465-7A16-4D9E-8A4A-D6D4CB0722C1}"/>
                </a:ext>
              </a:extLst>
            </p:cNvPr>
            <p:cNvSpPr/>
            <p:nvPr/>
          </p:nvSpPr>
          <p:spPr>
            <a:xfrm>
              <a:off x="4181427" y="3189304"/>
              <a:ext cx="53415" cy="54139"/>
            </a:xfrm>
            <a:custGeom>
              <a:avLst/>
              <a:gdLst/>
              <a:ahLst/>
              <a:cxnLst/>
              <a:rect l="l" t="t" r="r" b="b"/>
              <a:pathLst>
                <a:path w="2436" h="2469" extrusionOk="0">
                  <a:moveTo>
                    <a:pt x="1235" y="1"/>
                  </a:moveTo>
                  <a:cubicBezTo>
                    <a:pt x="535" y="1"/>
                    <a:pt x="1" y="568"/>
                    <a:pt x="1" y="1235"/>
                  </a:cubicBezTo>
                  <a:cubicBezTo>
                    <a:pt x="1" y="1902"/>
                    <a:pt x="535" y="2469"/>
                    <a:pt x="1235" y="2469"/>
                  </a:cubicBezTo>
                  <a:cubicBezTo>
                    <a:pt x="1902" y="2469"/>
                    <a:pt x="2436" y="1902"/>
                    <a:pt x="2436" y="1235"/>
                  </a:cubicBezTo>
                  <a:cubicBezTo>
                    <a:pt x="2436"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61" name="Google Shape;484;p38">
              <a:extLst>
                <a:ext uri="{FF2B5EF4-FFF2-40B4-BE49-F238E27FC236}">
                  <a16:creationId xmlns:a16="http://schemas.microsoft.com/office/drawing/2014/main" id="{D188481E-FD78-447D-B0F6-EE0282AF38E0}"/>
                </a:ext>
              </a:extLst>
            </p:cNvPr>
            <p:cNvSpPr/>
            <p:nvPr/>
          </p:nvSpPr>
          <p:spPr>
            <a:xfrm>
              <a:off x="3524593" y="2629017"/>
              <a:ext cx="54139" cy="54139"/>
            </a:xfrm>
            <a:custGeom>
              <a:avLst/>
              <a:gdLst/>
              <a:ahLst/>
              <a:cxnLst/>
              <a:rect l="l" t="t" r="r" b="b"/>
              <a:pathLst>
                <a:path w="2469" h="2469" extrusionOk="0">
                  <a:moveTo>
                    <a:pt x="1234" y="0"/>
                  </a:moveTo>
                  <a:cubicBezTo>
                    <a:pt x="534" y="0"/>
                    <a:pt x="0" y="567"/>
                    <a:pt x="0" y="1234"/>
                  </a:cubicBezTo>
                  <a:cubicBezTo>
                    <a:pt x="0" y="1901"/>
                    <a:pt x="534" y="2468"/>
                    <a:pt x="1234" y="2468"/>
                  </a:cubicBezTo>
                  <a:cubicBezTo>
                    <a:pt x="1901" y="2468"/>
                    <a:pt x="2469" y="1901"/>
                    <a:pt x="2469" y="1234"/>
                  </a:cubicBezTo>
                  <a:cubicBezTo>
                    <a:pt x="2469" y="567"/>
                    <a:pt x="1901"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62" name="Google Shape;485;p38">
              <a:extLst>
                <a:ext uri="{FF2B5EF4-FFF2-40B4-BE49-F238E27FC236}">
                  <a16:creationId xmlns:a16="http://schemas.microsoft.com/office/drawing/2014/main" id="{4A7D681E-B624-4DA9-99E2-2F0DB5818E2B}"/>
                </a:ext>
              </a:extLst>
            </p:cNvPr>
            <p:cNvSpPr/>
            <p:nvPr/>
          </p:nvSpPr>
          <p:spPr>
            <a:xfrm>
              <a:off x="5448324" y="2881367"/>
              <a:ext cx="54139" cy="54139"/>
            </a:xfrm>
            <a:custGeom>
              <a:avLst/>
              <a:gdLst/>
              <a:ahLst/>
              <a:cxnLst/>
              <a:rect l="l" t="t" r="r" b="b"/>
              <a:pathLst>
                <a:path w="2469" h="2469" extrusionOk="0">
                  <a:moveTo>
                    <a:pt x="1235" y="0"/>
                  </a:moveTo>
                  <a:cubicBezTo>
                    <a:pt x="567" y="0"/>
                    <a:pt x="0" y="567"/>
                    <a:pt x="0" y="1234"/>
                  </a:cubicBezTo>
                  <a:cubicBezTo>
                    <a:pt x="0" y="1902"/>
                    <a:pt x="567" y="2469"/>
                    <a:pt x="1235" y="2469"/>
                  </a:cubicBezTo>
                  <a:cubicBezTo>
                    <a:pt x="1902" y="2469"/>
                    <a:pt x="2469" y="1902"/>
                    <a:pt x="2469" y="1234"/>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63" name="Google Shape;486;p38">
              <a:extLst>
                <a:ext uri="{FF2B5EF4-FFF2-40B4-BE49-F238E27FC236}">
                  <a16:creationId xmlns:a16="http://schemas.microsoft.com/office/drawing/2014/main" id="{4310C960-AC3A-41C7-9FAC-638306D9188E}"/>
                </a:ext>
              </a:extLst>
            </p:cNvPr>
            <p:cNvSpPr/>
            <p:nvPr/>
          </p:nvSpPr>
          <p:spPr>
            <a:xfrm>
              <a:off x="5029936" y="2099430"/>
              <a:ext cx="53415" cy="54139"/>
            </a:xfrm>
            <a:custGeom>
              <a:avLst/>
              <a:gdLst/>
              <a:ahLst/>
              <a:cxnLst/>
              <a:rect l="l" t="t" r="r" b="b"/>
              <a:pathLst>
                <a:path w="2436" h="2469" extrusionOk="0">
                  <a:moveTo>
                    <a:pt x="1234" y="0"/>
                  </a:moveTo>
                  <a:cubicBezTo>
                    <a:pt x="534" y="0"/>
                    <a:pt x="0" y="534"/>
                    <a:pt x="0" y="1235"/>
                  </a:cubicBezTo>
                  <a:cubicBezTo>
                    <a:pt x="0" y="1902"/>
                    <a:pt x="534" y="2469"/>
                    <a:pt x="1234" y="2469"/>
                  </a:cubicBezTo>
                  <a:cubicBezTo>
                    <a:pt x="1901" y="2469"/>
                    <a:pt x="2435" y="1902"/>
                    <a:pt x="2435" y="1235"/>
                  </a:cubicBezTo>
                  <a:cubicBezTo>
                    <a:pt x="2435" y="534"/>
                    <a:pt x="1901"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64" name="Google Shape;487;p38">
              <a:extLst>
                <a:ext uri="{FF2B5EF4-FFF2-40B4-BE49-F238E27FC236}">
                  <a16:creationId xmlns:a16="http://schemas.microsoft.com/office/drawing/2014/main" id="{A88B042E-FE7C-4361-96D2-99991C25DEED}"/>
                </a:ext>
              </a:extLst>
            </p:cNvPr>
            <p:cNvSpPr/>
            <p:nvPr/>
          </p:nvSpPr>
          <p:spPr>
            <a:xfrm>
              <a:off x="5116245" y="2840405"/>
              <a:ext cx="53415" cy="54139"/>
            </a:xfrm>
            <a:custGeom>
              <a:avLst/>
              <a:gdLst/>
              <a:ahLst/>
              <a:cxnLst/>
              <a:rect l="l" t="t" r="r" b="b"/>
              <a:pathLst>
                <a:path w="2436" h="2469" extrusionOk="0">
                  <a:moveTo>
                    <a:pt x="1201" y="0"/>
                  </a:moveTo>
                  <a:cubicBezTo>
                    <a:pt x="534" y="0"/>
                    <a:pt x="0" y="567"/>
                    <a:pt x="0" y="1234"/>
                  </a:cubicBezTo>
                  <a:cubicBezTo>
                    <a:pt x="0" y="1935"/>
                    <a:pt x="534" y="2469"/>
                    <a:pt x="1201" y="2469"/>
                  </a:cubicBezTo>
                  <a:cubicBezTo>
                    <a:pt x="1902" y="2469"/>
                    <a:pt x="2435" y="1935"/>
                    <a:pt x="2435" y="1234"/>
                  </a:cubicBezTo>
                  <a:cubicBezTo>
                    <a:pt x="2435" y="567"/>
                    <a:pt x="1902" y="0"/>
                    <a:pt x="1201" y="0"/>
                  </a:cubicBezTo>
                  <a:close/>
                </a:path>
              </a:pathLst>
            </a:custGeom>
            <a:grpFill/>
            <a:ln>
              <a:noFill/>
            </a:ln>
          </p:spPr>
          <p:txBody>
            <a:bodyPr spcFirstLastPara="1" wrap="square" lIns="121900" tIns="121900" rIns="121900" bIns="121900" anchor="ctr" anchorCtr="0">
              <a:noAutofit/>
            </a:bodyPr>
            <a:lstStyle/>
            <a:p>
              <a:endParaRPr sz="2400"/>
            </a:p>
          </p:txBody>
        </p:sp>
        <p:sp>
          <p:nvSpPr>
            <p:cNvPr id="65" name="Google Shape;488;p38">
              <a:extLst>
                <a:ext uri="{FF2B5EF4-FFF2-40B4-BE49-F238E27FC236}">
                  <a16:creationId xmlns:a16="http://schemas.microsoft.com/office/drawing/2014/main" id="{93B67569-9A67-45FB-8300-D5780BAA072B}"/>
                </a:ext>
              </a:extLst>
            </p:cNvPr>
            <p:cNvSpPr/>
            <p:nvPr/>
          </p:nvSpPr>
          <p:spPr>
            <a:xfrm>
              <a:off x="5345196" y="2699955"/>
              <a:ext cx="88521" cy="88521"/>
            </a:xfrm>
            <a:custGeom>
              <a:avLst/>
              <a:gdLst/>
              <a:ahLst/>
              <a:cxnLst/>
              <a:rect l="l" t="t" r="r" b="b"/>
              <a:pathLst>
                <a:path w="4037" h="4037" extrusionOk="0">
                  <a:moveTo>
                    <a:pt x="2035" y="1"/>
                  </a:moveTo>
                  <a:cubicBezTo>
                    <a:pt x="901" y="1"/>
                    <a:pt x="0" y="901"/>
                    <a:pt x="0" y="2035"/>
                  </a:cubicBezTo>
                  <a:cubicBezTo>
                    <a:pt x="0" y="3136"/>
                    <a:pt x="934" y="4037"/>
                    <a:pt x="2035" y="4037"/>
                  </a:cubicBezTo>
                  <a:cubicBezTo>
                    <a:pt x="3136" y="4037"/>
                    <a:pt x="4036" y="3136"/>
                    <a:pt x="4036" y="2035"/>
                  </a:cubicBezTo>
                  <a:cubicBezTo>
                    <a:pt x="4036" y="901"/>
                    <a:pt x="3136" y="1"/>
                    <a:pt x="2035" y="1"/>
                  </a:cubicBezTo>
                  <a:close/>
                </a:path>
              </a:pathLst>
            </a:custGeom>
            <a:grpFill/>
            <a:ln>
              <a:noFill/>
            </a:ln>
          </p:spPr>
          <p:txBody>
            <a:bodyPr spcFirstLastPara="1" wrap="square" lIns="121900" tIns="121900" rIns="121900" bIns="121900" anchor="ctr" anchorCtr="0">
              <a:noAutofit/>
            </a:bodyPr>
            <a:lstStyle/>
            <a:p>
              <a:endParaRPr sz="2400"/>
            </a:p>
          </p:txBody>
        </p:sp>
        <p:sp>
          <p:nvSpPr>
            <p:cNvPr id="66" name="Google Shape;489;p38">
              <a:extLst>
                <a:ext uri="{FF2B5EF4-FFF2-40B4-BE49-F238E27FC236}">
                  <a16:creationId xmlns:a16="http://schemas.microsoft.com/office/drawing/2014/main" id="{BCC116E9-8503-4507-81AD-EB3C93633BD7}"/>
                </a:ext>
              </a:extLst>
            </p:cNvPr>
            <p:cNvSpPr/>
            <p:nvPr/>
          </p:nvSpPr>
          <p:spPr>
            <a:xfrm>
              <a:off x="3512883" y="2446136"/>
              <a:ext cx="53415" cy="54161"/>
            </a:xfrm>
            <a:custGeom>
              <a:avLst/>
              <a:gdLst/>
              <a:ahLst/>
              <a:cxnLst/>
              <a:rect l="l" t="t" r="r" b="b"/>
              <a:pathLst>
                <a:path w="2436" h="2470" extrusionOk="0">
                  <a:moveTo>
                    <a:pt x="1201" y="1"/>
                  </a:moveTo>
                  <a:cubicBezTo>
                    <a:pt x="534" y="1"/>
                    <a:pt x="0" y="568"/>
                    <a:pt x="0" y="1235"/>
                  </a:cubicBezTo>
                  <a:cubicBezTo>
                    <a:pt x="0" y="1902"/>
                    <a:pt x="534" y="2469"/>
                    <a:pt x="1201" y="2469"/>
                  </a:cubicBezTo>
                  <a:cubicBezTo>
                    <a:pt x="1902" y="2469"/>
                    <a:pt x="2435" y="1935"/>
                    <a:pt x="2435" y="1235"/>
                  </a:cubicBezTo>
                  <a:cubicBezTo>
                    <a:pt x="2435" y="568"/>
                    <a:pt x="1902" y="1"/>
                    <a:pt x="1201" y="1"/>
                  </a:cubicBezTo>
                  <a:close/>
                </a:path>
              </a:pathLst>
            </a:custGeom>
            <a:grpFill/>
            <a:ln>
              <a:noFill/>
            </a:ln>
          </p:spPr>
          <p:txBody>
            <a:bodyPr spcFirstLastPara="1" wrap="square" lIns="121900" tIns="121900" rIns="121900" bIns="121900" anchor="ctr" anchorCtr="0">
              <a:noAutofit/>
            </a:bodyPr>
            <a:lstStyle/>
            <a:p>
              <a:endParaRPr sz="2400"/>
            </a:p>
          </p:txBody>
        </p:sp>
        <p:sp>
          <p:nvSpPr>
            <p:cNvPr id="67" name="Google Shape;490;p38">
              <a:extLst>
                <a:ext uri="{FF2B5EF4-FFF2-40B4-BE49-F238E27FC236}">
                  <a16:creationId xmlns:a16="http://schemas.microsoft.com/office/drawing/2014/main" id="{BB0F204C-E235-4C05-990B-79F4CF04F88B}"/>
                </a:ext>
              </a:extLst>
            </p:cNvPr>
            <p:cNvSpPr/>
            <p:nvPr/>
          </p:nvSpPr>
          <p:spPr>
            <a:xfrm>
              <a:off x="3823758" y="2665571"/>
              <a:ext cx="54139" cy="54161"/>
            </a:xfrm>
            <a:custGeom>
              <a:avLst/>
              <a:gdLst/>
              <a:ahLst/>
              <a:cxnLst/>
              <a:rect l="l" t="t" r="r" b="b"/>
              <a:pathLst>
                <a:path w="2469" h="2470" extrusionOk="0">
                  <a:moveTo>
                    <a:pt x="1234" y="1"/>
                  </a:moveTo>
                  <a:cubicBezTo>
                    <a:pt x="534" y="1"/>
                    <a:pt x="0" y="568"/>
                    <a:pt x="0" y="1235"/>
                  </a:cubicBezTo>
                  <a:cubicBezTo>
                    <a:pt x="0" y="1902"/>
                    <a:pt x="534" y="2469"/>
                    <a:pt x="1234" y="2469"/>
                  </a:cubicBezTo>
                  <a:cubicBezTo>
                    <a:pt x="1902" y="2469"/>
                    <a:pt x="2469" y="1902"/>
                    <a:pt x="2469" y="1235"/>
                  </a:cubicBezTo>
                  <a:cubicBezTo>
                    <a:pt x="2469" y="568"/>
                    <a:pt x="1902"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68" name="Google Shape;491;p38">
              <a:extLst>
                <a:ext uri="{FF2B5EF4-FFF2-40B4-BE49-F238E27FC236}">
                  <a16:creationId xmlns:a16="http://schemas.microsoft.com/office/drawing/2014/main" id="{647A13F9-7EFC-4B55-80F9-2031891A0A23}"/>
                </a:ext>
              </a:extLst>
            </p:cNvPr>
            <p:cNvSpPr/>
            <p:nvPr/>
          </p:nvSpPr>
          <p:spPr>
            <a:xfrm>
              <a:off x="3766701" y="3066418"/>
              <a:ext cx="54139" cy="54139"/>
            </a:xfrm>
            <a:custGeom>
              <a:avLst/>
              <a:gdLst/>
              <a:ahLst/>
              <a:cxnLst/>
              <a:rect l="l" t="t" r="r" b="b"/>
              <a:pathLst>
                <a:path w="2469" h="2469" extrusionOk="0">
                  <a:moveTo>
                    <a:pt x="1235" y="1"/>
                  </a:moveTo>
                  <a:cubicBezTo>
                    <a:pt x="567" y="1"/>
                    <a:pt x="0" y="534"/>
                    <a:pt x="0" y="1235"/>
                  </a:cubicBezTo>
                  <a:cubicBezTo>
                    <a:pt x="0" y="1902"/>
                    <a:pt x="567" y="2469"/>
                    <a:pt x="1235" y="2469"/>
                  </a:cubicBezTo>
                  <a:cubicBezTo>
                    <a:pt x="1935" y="2469"/>
                    <a:pt x="2469" y="1902"/>
                    <a:pt x="2469" y="1235"/>
                  </a:cubicBezTo>
                  <a:cubicBezTo>
                    <a:pt x="2469" y="534"/>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69" name="Google Shape;492;p38">
              <a:extLst>
                <a:ext uri="{FF2B5EF4-FFF2-40B4-BE49-F238E27FC236}">
                  <a16:creationId xmlns:a16="http://schemas.microsoft.com/office/drawing/2014/main" id="{C0258962-A6C3-47ED-A764-AE62479277A6}"/>
                </a:ext>
              </a:extLst>
            </p:cNvPr>
            <p:cNvSpPr/>
            <p:nvPr/>
          </p:nvSpPr>
          <p:spPr>
            <a:xfrm>
              <a:off x="4034421" y="3361922"/>
              <a:ext cx="53393" cy="54161"/>
            </a:xfrm>
            <a:custGeom>
              <a:avLst/>
              <a:gdLst/>
              <a:ahLst/>
              <a:cxnLst/>
              <a:rect l="l" t="t" r="r" b="b"/>
              <a:pathLst>
                <a:path w="2435" h="2470" extrusionOk="0">
                  <a:moveTo>
                    <a:pt x="1234" y="1"/>
                  </a:moveTo>
                  <a:cubicBezTo>
                    <a:pt x="534" y="1"/>
                    <a:pt x="0" y="568"/>
                    <a:pt x="0" y="1235"/>
                  </a:cubicBezTo>
                  <a:cubicBezTo>
                    <a:pt x="0" y="1902"/>
                    <a:pt x="534" y="2469"/>
                    <a:pt x="1234" y="2469"/>
                  </a:cubicBezTo>
                  <a:cubicBezTo>
                    <a:pt x="1901" y="2469"/>
                    <a:pt x="2435" y="1902"/>
                    <a:pt x="2435" y="1235"/>
                  </a:cubicBezTo>
                  <a:cubicBezTo>
                    <a:pt x="2435" y="568"/>
                    <a:pt x="1901"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70" name="Google Shape;493;p38">
              <a:extLst>
                <a:ext uri="{FF2B5EF4-FFF2-40B4-BE49-F238E27FC236}">
                  <a16:creationId xmlns:a16="http://schemas.microsoft.com/office/drawing/2014/main" id="{FF16B38A-5271-4AA0-9137-721485811C94}"/>
                </a:ext>
              </a:extLst>
            </p:cNvPr>
            <p:cNvSpPr/>
            <p:nvPr/>
          </p:nvSpPr>
          <p:spPr>
            <a:xfrm>
              <a:off x="3999292" y="3430689"/>
              <a:ext cx="54161" cy="54139"/>
            </a:xfrm>
            <a:custGeom>
              <a:avLst/>
              <a:gdLst/>
              <a:ahLst/>
              <a:cxnLst/>
              <a:rect l="l" t="t" r="r" b="b"/>
              <a:pathLst>
                <a:path w="2470" h="2469" extrusionOk="0">
                  <a:moveTo>
                    <a:pt x="1235" y="1"/>
                  </a:moveTo>
                  <a:cubicBezTo>
                    <a:pt x="568" y="1"/>
                    <a:pt x="1" y="568"/>
                    <a:pt x="1" y="1235"/>
                  </a:cubicBezTo>
                  <a:cubicBezTo>
                    <a:pt x="1" y="1902"/>
                    <a:pt x="568" y="2469"/>
                    <a:pt x="1235" y="2469"/>
                  </a:cubicBezTo>
                  <a:cubicBezTo>
                    <a:pt x="1902" y="2469"/>
                    <a:pt x="2469" y="1902"/>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71" name="Google Shape;494;p38">
              <a:extLst>
                <a:ext uri="{FF2B5EF4-FFF2-40B4-BE49-F238E27FC236}">
                  <a16:creationId xmlns:a16="http://schemas.microsoft.com/office/drawing/2014/main" id="{CF6E5118-A436-4C73-85EE-63BD3DFF6108}"/>
                </a:ext>
              </a:extLst>
            </p:cNvPr>
            <p:cNvSpPr/>
            <p:nvPr/>
          </p:nvSpPr>
          <p:spPr>
            <a:xfrm>
              <a:off x="3572133" y="2308625"/>
              <a:ext cx="54139" cy="54139"/>
            </a:xfrm>
            <a:custGeom>
              <a:avLst/>
              <a:gdLst/>
              <a:ahLst/>
              <a:cxnLst/>
              <a:rect l="l" t="t" r="r" b="b"/>
              <a:pathLst>
                <a:path w="2469" h="2469" extrusionOk="0">
                  <a:moveTo>
                    <a:pt x="1235" y="1"/>
                  </a:moveTo>
                  <a:cubicBezTo>
                    <a:pt x="567" y="1"/>
                    <a:pt x="0" y="568"/>
                    <a:pt x="0" y="1235"/>
                  </a:cubicBezTo>
                  <a:cubicBezTo>
                    <a:pt x="0" y="1902"/>
                    <a:pt x="567" y="2469"/>
                    <a:pt x="1235" y="2469"/>
                  </a:cubicBezTo>
                  <a:cubicBezTo>
                    <a:pt x="1935" y="2469"/>
                    <a:pt x="2469" y="1902"/>
                    <a:pt x="2469" y="1235"/>
                  </a:cubicBezTo>
                  <a:cubicBezTo>
                    <a:pt x="2469" y="568"/>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72" name="Google Shape;495;p38">
              <a:extLst>
                <a:ext uri="{FF2B5EF4-FFF2-40B4-BE49-F238E27FC236}">
                  <a16:creationId xmlns:a16="http://schemas.microsoft.com/office/drawing/2014/main" id="{D65E42E9-9F68-4D5D-A574-1F346418573C}"/>
                </a:ext>
              </a:extLst>
            </p:cNvPr>
            <p:cNvSpPr/>
            <p:nvPr/>
          </p:nvSpPr>
          <p:spPr>
            <a:xfrm>
              <a:off x="4407462" y="1781252"/>
              <a:ext cx="54139" cy="54139"/>
            </a:xfrm>
            <a:custGeom>
              <a:avLst/>
              <a:gdLst/>
              <a:ahLst/>
              <a:cxnLst/>
              <a:rect l="l" t="t" r="r" b="b"/>
              <a:pathLst>
                <a:path w="2469" h="2469" extrusionOk="0">
                  <a:moveTo>
                    <a:pt x="1234" y="0"/>
                  </a:moveTo>
                  <a:cubicBezTo>
                    <a:pt x="567" y="0"/>
                    <a:pt x="0" y="567"/>
                    <a:pt x="0" y="1234"/>
                  </a:cubicBezTo>
                  <a:cubicBezTo>
                    <a:pt x="0" y="1901"/>
                    <a:pt x="567" y="2468"/>
                    <a:pt x="1234" y="2468"/>
                  </a:cubicBezTo>
                  <a:cubicBezTo>
                    <a:pt x="1902" y="2468"/>
                    <a:pt x="2469" y="1901"/>
                    <a:pt x="2469" y="1234"/>
                  </a:cubicBezTo>
                  <a:cubicBezTo>
                    <a:pt x="2469" y="567"/>
                    <a:pt x="1902"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73" name="Google Shape;496;p38">
              <a:extLst>
                <a:ext uri="{FF2B5EF4-FFF2-40B4-BE49-F238E27FC236}">
                  <a16:creationId xmlns:a16="http://schemas.microsoft.com/office/drawing/2014/main" id="{06B4896E-F35E-4701-801A-FCB7638D39B4}"/>
                </a:ext>
              </a:extLst>
            </p:cNvPr>
            <p:cNvSpPr/>
            <p:nvPr/>
          </p:nvSpPr>
          <p:spPr>
            <a:xfrm>
              <a:off x="4397946" y="1969966"/>
              <a:ext cx="53415" cy="54139"/>
            </a:xfrm>
            <a:custGeom>
              <a:avLst/>
              <a:gdLst/>
              <a:ahLst/>
              <a:cxnLst/>
              <a:rect l="l" t="t" r="r" b="b"/>
              <a:pathLst>
                <a:path w="2436" h="2469" extrusionOk="0">
                  <a:moveTo>
                    <a:pt x="1201" y="0"/>
                  </a:moveTo>
                  <a:cubicBezTo>
                    <a:pt x="534" y="0"/>
                    <a:pt x="1" y="567"/>
                    <a:pt x="1" y="1234"/>
                  </a:cubicBezTo>
                  <a:cubicBezTo>
                    <a:pt x="1" y="1902"/>
                    <a:pt x="534" y="2469"/>
                    <a:pt x="1201" y="2469"/>
                  </a:cubicBezTo>
                  <a:cubicBezTo>
                    <a:pt x="1902" y="2469"/>
                    <a:pt x="2436" y="1902"/>
                    <a:pt x="2436" y="1234"/>
                  </a:cubicBezTo>
                  <a:cubicBezTo>
                    <a:pt x="2436" y="567"/>
                    <a:pt x="1902" y="0"/>
                    <a:pt x="1201" y="0"/>
                  </a:cubicBezTo>
                  <a:close/>
                </a:path>
              </a:pathLst>
            </a:custGeom>
            <a:grpFill/>
            <a:ln>
              <a:noFill/>
            </a:ln>
          </p:spPr>
          <p:txBody>
            <a:bodyPr spcFirstLastPara="1" wrap="square" lIns="121900" tIns="121900" rIns="121900" bIns="121900" anchor="ctr" anchorCtr="0">
              <a:noAutofit/>
            </a:bodyPr>
            <a:lstStyle/>
            <a:p>
              <a:endParaRPr sz="2400"/>
            </a:p>
          </p:txBody>
        </p:sp>
        <p:sp>
          <p:nvSpPr>
            <p:cNvPr id="74" name="Google Shape;497;p38">
              <a:extLst>
                <a:ext uri="{FF2B5EF4-FFF2-40B4-BE49-F238E27FC236}">
                  <a16:creationId xmlns:a16="http://schemas.microsoft.com/office/drawing/2014/main" id="{3AFFEAD7-4678-48BB-AECC-A86A0E872290}"/>
                </a:ext>
              </a:extLst>
            </p:cNvPr>
            <p:cNvSpPr/>
            <p:nvPr/>
          </p:nvSpPr>
          <p:spPr>
            <a:xfrm>
              <a:off x="4665666" y="3578441"/>
              <a:ext cx="54139" cy="54161"/>
            </a:xfrm>
            <a:custGeom>
              <a:avLst/>
              <a:gdLst/>
              <a:ahLst/>
              <a:cxnLst/>
              <a:rect l="l" t="t" r="r" b="b"/>
              <a:pathLst>
                <a:path w="2469" h="2470" extrusionOk="0">
                  <a:moveTo>
                    <a:pt x="1234" y="1"/>
                  </a:moveTo>
                  <a:cubicBezTo>
                    <a:pt x="534" y="1"/>
                    <a:pt x="0" y="568"/>
                    <a:pt x="0" y="1235"/>
                  </a:cubicBezTo>
                  <a:cubicBezTo>
                    <a:pt x="0" y="1935"/>
                    <a:pt x="534" y="2469"/>
                    <a:pt x="1234" y="2469"/>
                  </a:cubicBezTo>
                  <a:cubicBezTo>
                    <a:pt x="1902" y="2469"/>
                    <a:pt x="2469" y="1935"/>
                    <a:pt x="2469" y="1235"/>
                  </a:cubicBezTo>
                  <a:cubicBezTo>
                    <a:pt x="2469" y="568"/>
                    <a:pt x="1902"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75" name="Google Shape;498;p38">
              <a:extLst>
                <a:ext uri="{FF2B5EF4-FFF2-40B4-BE49-F238E27FC236}">
                  <a16:creationId xmlns:a16="http://schemas.microsoft.com/office/drawing/2014/main" id="{92BB952A-8E46-43D8-BB22-86B6430913E0}"/>
                </a:ext>
              </a:extLst>
            </p:cNvPr>
            <p:cNvSpPr/>
            <p:nvPr/>
          </p:nvSpPr>
          <p:spPr>
            <a:xfrm>
              <a:off x="5085523" y="1672247"/>
              <a:ext cx="53415" cy="53415"/>
            </a:xfrm>
            <a:custGeom>
              <a:avLst/>
              <a:gdLst/>
              <a:ahLst/>
              <a:cxnLst/>
              <a:rect l="l" t="t" r="r" b="b"/>
              <a:pathLst>
                <a:path w="2436" h="2436" extrusionOk="0">
                  <a:moveTo>
                    <a:pt x="1201" y="1"/>
                  </a:moveTo>
                  <a:cubicBezTo>
                    <a:pt x="534" y="1"/>
                    <a:pt x="0" y="535"/>
                    <a:pt x="0" y="1235"/>
                  </a:cubicBezTo>
                  <a:cubicBezTo>
                    <a:pt x="0" y="1902"/>
                    <a:pt x="534" y="2436"/>
                    <a:pt x="1201" y="2436"/>
                  </a:cubicBezTo>
                  <a:cubicBezTo>
                    <a:pt x="1902" y="2436"/>
                    <a:pt x="2435" y="1902"/>
                    <a:pt x="2435" y="1235"/>
                  </a:cubicBezTo>
                  <a:cubicBezTo>
                    <a:pt x="2435" y="535"/>
                    <a:pt x="1902" y="1"/>
                    <a:pt x="1201" y="1"/>
                  </a:cubicBezTo>
                  <a:close/>
                </a:path>
              </a:pathLst>
            </a:custGeom>
            <a:grpFill/>
            <a:ln>
              <a:noFill/>
            </a:ln>
          </p:spPr>
          <p:txBody>
            <a:bodyPr spcFirstLastPara="1" wrap="square" lIns="121900" tIns="121900" rIns="121900" bIns="121900" anchor="ctr" anchorCtr="0">
              <a:noAutofit/>
            </a:bodyPr>
            <a:lstStyle/>
            <a:p>
              <a:endParaRPr sz="2400"/>
            </a:p>
          </p:txBody>
        </p:sp>
        <p:sp>
          <p:nvSpPr>
            <p:cNvPr id="76" name="Google Shape;499;p38">
              <a:extLst>
                <a:ext uri="{FF2B5EF4-FFF2-40B4-BE49-F238E27FC236}">
                  <a16:creationId xmlns:a16="http://schemas.microsoft.com/office/drawing/2014/main" id="{FDA20BA5-75CB-45D3-AF16-4D5770CF34AE}"/>
                </a:ext>
              </a:extLst>
            </p:cNvPr>
            <p:cNvSpPr/>
            <p:nvPr/>
          </p:nvSpPr>
          <p:spPr>
            <a:xfrm>
              <a:off x="4321153" y="2348117"/>
              <a:ext cx="54139" cy="54161"/>
            </a:xfrm>
            <a:custGeom>
              <a:avLst/>
              <a:gdLst/>
              <a:ahLst/>
              <a:cxnLst/>
              <a:rect l="l" t="t" r="r" b="b"/>
              <a:pathLst>
                <a:path w="2469" h="2470" extrusionOk="0">
                  <a:moveTo>
                    <a:pt x="1234" y="1"/>
                  </a:moveTo>
                  <a:cubicBezTo>
                    <a:pt x="567" y="1"/>
                    <a:pt x="0" y="535"/>
                    <a:pt x="0" y="1235"/>
                  </a:cubicBezTo>
                  <a:cubicBezTo>
                    <a:pt x="0" y="1902"/>
                    <a:pt x="567" y="2469"/>
                    <a:pt x="1234" y="2469"/>
                  </a:cubicBezTo>
                  <a:cubicBezTo>
                    <a:pt x="1935" y="2469"/>
                    <a:pt x="2468" y="1902"/>
                    <a:pt x="2468" y="1235"/>
                  </a:cubicBezTo>
                  <a:cubicBezTo>
                    <a:pt x="2468" y="535"/>
                    <a:pt x="1935"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77" name="Google Shape;500;p38">
              <a:extLst>
                <a:ext uri="{FF2B5EF4-FFF2-40B4-BE49-F238E27FC236}">
                  <a16:creationId xmlns:a16="http://schemas.microsoft.com/office/drawing/2014/main" id="{44D8C140-051F-4011-A705-0B314FDA84A0}"/>
                </a:ext>
              </a:extLst>
            </p:cNvPr>
            <p:cNvSpPr/>
            <p:nvPr/>
          </p:nvSpPr>
          <p:spPr>
            <a:xfrm>
              <a:off x="4022712" y="1580829"/>
              <a:ext cx="148493" cy="135337"/>
            </a:xfrm>
            <a:custGeom>
              <a:avLst/>
              <a:gdLst/>
              <a:ahLst/>
              <a:cxnLst/>
              <a:rect l="l" t="t" r="r" b="b"/>
              <a:pathLst>
                <a:path w="6772" h="6172" extrusionOk="0">
                  <a:moveTo>
                    <a:pt x="3386" y="0"/>
                  </a:moveTo>
                  <a:cubicBezTo>
                    <a:pt x="2594" y="0"/>
                    <a:pt x="1802" y="300"/>
                    <a:pt x="1201" y="901"/>
                  </a:cubicBezTo>
                  <a:cubicBezTo>
                    <a:pt x="0" y="2102"/>
                    <a:pt x="0" y="4070"/>
                    <a:pt x="1201" y="5271"/>
                  </a:cubicBezTo>
                  <a:cubicBezTo>
                    <a:pt x="1802" y="5871"/>
                    <a:pt x="2594" y="6171"/>
                    <a:pt x="3386" y="6171"/>
                  </a:cubicBezTo>
                  <a:cubicBezTo>
                    <a:pt x="4178" y="6171"/>
                    <a:pt x="4971" y="5871"/>
                    <a:pt x="5571" y="5271"/>
                  </a:cubicBezTo>
                  <a:cubicBezTo>
                    <a:pt x="6772" y="4070"/>
                    <a:pt x="6772" y="2102"/>
                    <a:pt x="5571" y="901"/>
                  </a:cubicBezTo>
                  <a:cubicBezTo>
                    <a:pt x="4971" y="300"/>
                    <a:pt x="4178" y="0"/>
                    <a:pt x="3386" y="0"/>
                  </a:cubicBezTo>
                  <a:close/>
                </a:path>
              </a:pathLst>
            </a:custGeom>
            <a:grpFill/>
            <a:ln>
              <a:noFill/>
            </a:ln>
          </p:spPr>
          <p:txBody>
            <a:bodyPr spcFirstLastPara="1" wrap="square" lIns="121900" tIns="121900" rIns="121900" bIns="121900" anchor="ctr" anchorCtr="0">
              <a:noAutofit/>
            </a:bodyPr>
            <a:lstStyle/>
            <a:p>
              <a:endParaRPr sz="2400"/>
            </a:p>
          </p:txBody>
        </p:sp>
        <p:sp>
          <p:nvSpPr>
            <p:cNvPr id="78" name="Google Shape;501;p38">
              <a:extLst>
                <a:ext uri="{FF2B5EF4-FFF2-40B4-BE49-F238E27FC236}">
                  <a16:creationId xmlns:a16="http://schemas.microsoft.com/office/drawing/2014/main" id="{79DC68FA-0325-4FB8-8905-6CAFD63DE375}"/>
                </a:ext>
              </a:extLst>
            </p:cNvPr>
            <p:cNvSpPr/>
            <p:nvPr/>
          </p:nvSpPr>
          <p:spPr>
            <a:xfrm>
              <a:off x="3591144" y="2070901"/>
              <a:ext cx="135337" cy="135337"/>
            </a:xfrm>
            <a:custGeom>
              <a:avLst/>
              <a:gdLst/>
              <a:ahLst/>
              <a:cxnLst/>
              <a:rect l="l" t="t" r="r" b="b"/>
              <a:pathLst>
                <a:path w="6172" h="6172" extrusionOk="0">
                  <a:moveTo>
                    <a:pt x="3069" y="0"/>
                  </a:moveTo>
                  <a:cubicBezTo>
                    <a:pt x="1368" y="0"/>
                    <a:pt x="1" y="1401"/>
                    <a:pt x="1" y="3103"/>
                  </a:cubicBezTo>
                  <a:cubicBezTo>
                    <a:pt x="1" y="4804"/>
                    <a:pt x="1368" y="6172"/>
                    <a:pt x="3069" y="6172"/>
                  </a:cubicBezTo>
                  <a:cubicBezTo>
                    <a:pt x="4771" y="6172"/>
                    <a:pt x="6172" y="4804"/>
                    <a:pt x="6172" y="3103"/>
                  </a:cubicBezTo>
                  <a:cubicBezTo>
                    <a:pt x="6172" y="1401"/>
                    <a:pt x="4771" y="0"/>
                    <a:pt x="3069" y="0"/>
                  </a:cubicBezTo>
                  <a:close/>
                </a:path>
              </a:pathLst>
            </a:custGeom>
            <a:grpFill/>
            <a:ln>
              <a:noFill/>
            </a:ln>
          </p:spPr>
          <p:txBody>
            <a:bodyPr spcFirstLastPara="1" wrap="square" lIns="121900" tIns="121900" rIns="121900" bIns="121900" anchor="ctr" anchorCtr="0">
              <a:noAutofit/>
            </a:bodyPr>
            <a:lstStyle/>
            <a:p>
              <a:endParaRPr sz="2400"/>
            </a:p>
          </p:txBody>
        </p:sp>
        <p:sp>
          <p:nvSpPr>
            <p:cNvPr id="79" name="Google Shape;502;p38">
              <a:extLst>
                <a:ext uri="{FF2B5EF4-FFF2-40B4-BE49-F238E27FC236}">
                  <a16:creationId xmlns:a16="http://schemas.microsoft.com/office/drawing/2014/main" id="{AE671F4F-D70A-4ECA-9229-67E89D68CCC0}"/>
                </a:ext>
              </a:extLst>
            </p:cNvPr>
            <p:cNvSpPr/>
            <p:nvPr/>
          </p:nvSpPr>
          <p:spPr>
            <a:xfrm>
              <a:off x="3572856" y="2700569"/>
              <a:ext cx="145577" cy="135578"/>
            </a:xfrm>
            <a:custGeom>
              <a:avLst/>
              <a:gdLst/>
              <a:ahLst/>
              <a:cxnLst/>
              <a:rect l="l" t="t" r="r" b="b"/>
              <a:pathLst>
                <a:path w="6639" h="6183" extrusionOk="0">
                  <a:moveTo>
                    <a:pt x="3316" y="1"/>
                  </a:moveTo>
                  <a:cubicBezTo>
                    <a:pt x="1834" y="1"/>
                    <a:pt x="508" y="1074"/>
                    <a:pt x="268" y="2608"/>
                  </a:cubicBezTo>
                  <a:cubicBezTo>
                    <a:pt x="1" y="4276"/>
                    <a:pt x="1135" y="5844"/>
                    <a:pt x="2803" y="6144"/>
                  </a:cubicBezTo>
                  <a:cubicBezTo>
                    <a:pt x="2970" y="6170"/>
                    <a:pt x="3135" y="6183"/>
                    <a:pt x="3298" y="6183"/>
                  </a:cubicBezTo>
                  <a:cubicBezTo>
                    <a:pt x="4799" y="6183"/>
                    <a:pt x="6101" y="5110"/>
                    <a:pt x="6372" y="3575"/>
                  </a:cubicBezTo>
                  <a:cubicBezTo>
                    <a:pt x="6639" y="1907"/>
                    <a:pt x="5471" y="306"/>
                    <a:pt x="3803" y="39"/>
                  </a:cubicBezTo>
                  <a:cubicBezTo>
                    <a:pt x="3640" y="13"/>
                    <a:pt x="3477" y="1"/>
                    <a:pt x="3316" y="1"/>
                  </a:cubicBezTo>
                  <a:close/>
                </a:path>
              </a:pathLst>
            </a:custGeom>
            <a:grpFill/>
            <a:ln>
              <a:noFill/>
            </a:ln>
          </p:spPr>
          <p:txBody>
            <a:bodyPr spcFirstLastPara="1" wrap="square" lIns="121900" tIns="121900" rIns="121900" bIns="121900" anchor="ctr" anchorCtr="0">
              <a:noAutofit/>
            </a:bodyPr>
            <a:lstStyle/>
            <a:p>
              <a:endParaRPr sz="2400"/>
            </a:p>
          </p:txBody>
        </p:sp>
        <p:sp>
          <p:nvSpPr>
            <p:cNvPr id="80" name="Google Shape;503;p38">
              <a:extLst>
                <a:ext uri="{FF2B5EF4-FFF2-40B4-BE49-F238E27FC236}">
                  <a16:creationId xmlns:a16="http://schemas.microsoft.com/office/drawing/2014/main" id="{78CF1BE6-45BA-4435-BE72-4E2EE89A2201}"/>
                </a:ext>
              </a:extLst>
            </p:cNvPr>
            <p:cNvSpPr/>
            <p:nvPr/>
          </p:nvSpPr>
          <p:spPr>
            <a:xfrm>
              <a:off x="3665020" y="2915004"/>
              <a:ext cx="127289" cy="127289"/>
            </a:xfrm>
            <a:custGeom>
              <a:avLst/>
              <a:gdLst/>
              <a:ahLst/>
              <a:cxnLst/>
              <a:rect l="l" t="t" r="r" b="b"/>
              <a:pathLst>
                <a:path w="5805" h="5805" extrusionOk="0">
                  <a:moveTo>
                    <a:pt x="2903" y="1"/>
                  </a:moveTo>
                  <a:cubicBezTo>
                    <a:pt x="1302" y="1"/>
                    <a:pt x="1" y="1302"/>
                    <a:pt x="1" y="2903"/>
                  </a:cubicBezTo>
                  <a:cubicBezTo>
                    <a:pt x="1" y="4504"/>
                    <a:pt x="1302" y="5805"/>
                    <a:pt x="2903" y="5805"/>
                  </a:cubicBezTo>
                  <a:cubicBezTo>
                    <a:pt x="4504" y="5805"/>
                    <a:pt x="5805" y="4504"/>
                    <a:pt x="5805" y="2903"/>
                  </a:cubicBezTo>
                  <a:cubicBezTo>
                    <a:pt x="5805" y="1302"/>
                    <a:pt x="4504" y="1"/>
                    <a:pt x="2903" y="1"/>
                  </a:cubicBezTo>
                  <a:close/>
                </a:path>
              </a:pathLst>
            </a:custGeom>
            <a:grpFill/>
            <a:ln>
              <a:noFill/>
            </a:ln>
          </p:spPr>
          <p:txBody>
            <a:bodyPr spcFirstLastPara="1" wrap="square" lIns="121900" tIns="121900" rIns="121900" bIns="121900" anchor="ctr" anchorCtr="0">
              <a:noAutofit/>
            </a:bodyPr>
            <a:lstStyle/>
            <a:p>
              <a:endParaRPr sz="2400"/>
            </a:p>
          </p:txBody>
        </p:sp>
        <p:sp>
          <p:nvSpPr>
            <p:cNvPr id="81" name="Google Shape;504;p38">
              <a:extLst>
                <a:ext uri="{FF2B5EF4-FFF2-40B4-BE49-F238E27FC236}">
                  <a16:creationId xmlns:a16="http://schemas.microsoft.com/office/drawing/2014/main" id="{8F50FB8B-6FCD-4DF2-9529-C4B462226B11}"/>
                </a:ext>
              </a:extLst>
            </p:cNvPr>
            <p:cNvSpPr/>
            <p:nvPr/>
          </p:nvSpPr>
          <p:spPr>
            <a:xfrm>
              <a:off x="4623235" y="1447703"/>
              <a:ext cx="122904" cy="122904"/>
            </a:xfrm>
            <a:custGeom>
              <a:avLst/>
              <a:gdLst/>
              <a:ahLst/>
              <a:cxnLst/>
              <a:rect l="l" t="t" r="r" b="b"/>
              <a:pathLst>
                <a:path w="5605" h="5605" extrusionOk="0">
                  <a:moveTo>
                    <a:pt x="2803" y="0"/>
                  </a:moveTo>
                  <a:cubicBezTo>
                    <a:pt x="1268" y="0"/>
                    <a:pt x="1" y="1234"/>
                    <a:pt x="1" y="2802"/>
                  </a:cubicBezTo>
                  <a:cubicBezTo>
                    <a:pt x="1" y="4337"/>
                    <a:pt x="1268" y="5604"/>
                    <a:pt x="2803" y="5604"/>
                  </a:cubicBezTo>
                  <a:cubicBezTo>
                    <a:pt x="4337" y="5604"/>
                    <a:pt x="5605" y="4337"/>
                    <a:pt x="5605" y="2802"/>
                  </a:cubicBezTo>
                  <a:cubicBezTo>
                    <a:pt x="5605" y="1234"/>
                    <a:pt x="4337" y="0"/>
                    <a:pt x="2803" y="0"/>
                  </a:cubicBezTo>
                  <a:close/>
                </a:path>
              </a:pathLst>
            </a:custGeom>
            <a:grpFill/>
            <a:ln>
              <a:noFill/>
            </a:ln>
          </p:spPr>
          <p:txBody>
            <a:bodyPr spcFirstLastPara="1" wrap="square" lIns="121900" tIns="121900" rIns="121900" bIns="121900" anchor="ctr" anchorCtr="0">
              <a:noAutofit/>
            </a:bodyPr>
            <a:lstStyle/>
            <a:p>
              <a:endParaRPr sz="2400"/>
            </a:p>
          </p:txBody>
        </p:sp>
        <p:sp>
          <p:nvSpPr>
            <p:cNvPr id="82" name="Google Shape;505;p38">
              <a:extLst>
                <a:ext uri="{FF2B5EF4-FFF2-40B4-BE49-F238E27FC236}">
                  <a16:creationId xmlns:a16="http://schemas.microsoft.com/office/drawing/2014/main" id="{1D01117E-6397-478C-8BBD-0F7992BF62FD}"/>
                </a:ext>
              </a:extLst>
            </p:cNvPr>
            <p:cNvSpPr/>
            <p:nvPr/>
          </p:nvSpPr>
          <p:spPr>
            <a:xfrm>
              <a:off x="4308698" y="1466714"/>
              <a:ext cx="244338" cy="243593"/>
            </a:xfrm>
            <a:custGeom>
              <a:avLst/>
              <a:gdLst/>
              <a:ahLst/>
              <a:cxnLst/>
              <a:rect l="l" t="t" r="r" b="b"/>
              <a:pathLst>
                <a:path w="11143" h="11109" extrusionOk="0">
                  <a:moveTo>
                    <a:pt x="5572" y="0"/>
                  </a:moveTo>
                  <a:cubicBezTo>
                    <a:pt x="2503" y="0"/>
                    <a:pt x="1" y="2469"/>
                    <a:pt x="1" y="5538"/>
                  </a:cubicBezTo>
                  <a:cubicBezTo>
                    <a:pt x="1" y="8607"/>
                    <a:pt x="2503" y="11108"/>
                    <a:pt x="5572" y="11108"/>
                  </a:cubicBezTo>
                  <a:cubicBezTo>
                    <a:pt x="8640" y="11108"/>
                    <a:pt x="11142" y="8607"/>
                    <a:pt x="11142" y="5538"/>
                  </a:cubicBezTo>
                  <a:cubicBezTo>
                    <a:pt x="11142" y="2469"/>
                    <a:pt x="8640" y="0"/>
                    <a:pt x="557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3" name="Google Shape;506;p38">
              <a:extLst>
                <a:ext uri="{FF2B5EF4-FFF2-40B4-BE49-F238E27FC236}">
                  <a16:creationId xmlns:a16="http://schemas.microsoft.com/office/drawing/2014/main" id="{27F4FF6E-09A5-454E-B898-FFEAA07F7261}"/>
                </a:ext>
              </a:extLst>
            </p:cNvPr>
            <p:cNvSpPr/>
            <p:nvPr/>
          </p:nvSpPr>
          <p:spPr>
            <a:xfrm>
              <a:off x="5053333" y="1805373"/>
              <a:ext cx="350380" cy="350380"/>
            </a:xfrm>
            <a:custGeom>
              <a:avLst/>
              <a:gdLst/>
              <a:ahLst/>
              <a:cxnLst/>
              <a:rect l="l" t="t" r="r" b="b"/>
              <a:pathLst>
                <a:path w="15979" h="15979" extrusionOk="0">
                  <a:moveTo>
                    <a:pt x="7973" y="1"/>
                  </a:moveTo>
                  <a:cubicBezTo>
                    <a:pt x="3570" y="1"/>
                    <a:pt x="1" y="3570"/>
                    <a:pt x="1" y="7973"/>
                  </a:cubicBezTo>
                  <a:cubicBezTo>
                    <a:pt x="1" y="12410"/>
                    <a:pt x="3570" y="15979"/>
                    <a:pt x="7973" y="15979"/>
                  </a:cubicBezTo>
                  <a:cubicBezTo>
                    <a:pt x="12409" y="15979"/>
                    <a:pt x="15979" y="12410"/>
                    <a:pt x="15979" y="7973"/>
                  </a:cubicBezTo>
                  <a:cubicBezTo>
                    <a:pt x="15979" y="3570"/>
                    <a:pt x="12409" y="1"/>
                    <a:pt x="797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4" name="Google Shape;507;p38">
              <a:extLst>
                <a:ext uri="{FF2B5EF4-FFF2-40B4-BE49-F238E27FC236}">
                  <a16:creationId xmlns:a16="http://schemas.microsoft.com/office/drawing/2014/main" id="{F37E3964-9B18-4175-ABC0-091682C527AF}"/>
                </a:ext>
              </a:extLst>
            </p:cNvPr>
            <p:cNvSpPr/>
            <p:nvPr/>
          </p:nvSpPr>
          <p:spPr>
            <a:xfrm>
              <a:off x="5052609" y="3309996"/>
              <a:ext cx="97292" cy="97292"/>
            </a:xfrm>
            <a:custGeom>
              <a:avLst/>
              <a:gdLst/>
              <a:ahLst/>
              <a:cxnLst/>
              <a:rect l="l" t="t" r="r" b="b"/>
              <a:pathLst>
                <a:path w="4437" h="4437" extrusionOk="0">
                  <a:moveTo>
                    <a:pt x="2202" y="1"/>
                  </a:moveTo>
                  <a:cubicBezTo>
                    <a:pt x="1001" y="1"/>
                    <a:pt x="0" y="968"/>
                    <a:pt x="0" y="2202"/>
                  </a:cubicBezTo>
                  <a:cubicBezTo>
                    <a:pt x="0" y="3436"/>
                    <a:pt x="1001" y="4437"/>
                    <a:pt x="2202" y="4437"/>
                  </a:cubicBezTo>
                  <a:cubicBezTo>
                    <a:pt x="3436" y="4437"/>
                    <a:pt x="4437" y="3436"/>
                    <a:pt x="4437" y="2202"/>
                  </a:cubicBezTo>
                  <a:cubicBezTo>
                    <a:pt x="4437" y="968"/>
                    <a:pt x="3436" y="1"/>
                    <a:pt x="2202" y="1"/>
                  </a:cubicBezTo>
                  <a:close/>
                </a:path>
              </a:pathLst>
            </a:custGeom>
            <a:grpFill/>
            <a:ln>
              <a:noFill/>
            </a:ln>
          </p:spPr>
          <p:txBody>
            <a:bodyPr spcFirstLastPara="1" wrap="square" lIns="121900" tIns="121900" rIns="121900" bIns="121900" anchor="ctr" anchorCtr="0">
              <a:noAutofit/>
            </a:bodyPr>
            <a:lstStyle/>
            <a:p>
              <a:endParaRPr sz="2400"/>
            </a:p>
          </p:txBody>
        </p:sp>
        <p:sp>
          <p:nvSpPr>
            <p:cNvPr id="85" name="Google Shape;508;p38">
              <a:extLst>
                <a:ext uri="{FF2B5EF4-FFF2-40B4-BE49-F238E27FC236}">
                  <a16:creationId xmlns:a16="http://schemas.microsoft.com/office/drawing/2014/main" id="{99A1E351-E14E-43AF-B007-CDBA9B08523B}"/>
                </a:ext>
              </a:extLst>
            </p:cNvPr>
            <p:cNvSpPr/>
            <p:nvPr/>
          </p:nvSpPr>
          <p:spPr>
            <a:xfrm>
              <a:off x="5273513" y="2836019"/>
              <a:ext cx="108256" cy="108256"/>
            </a:xfrm>
            <a:custGeom>
              <a:avLst/>
              <a:gdLst/>
              <a:ahLst/>
              <a:cxnLst/>
              <a:rect l="l" t="t" r="r" b="b"/>
              <a:pathLst>
                <a:path w="4937" h="4937" extrusionOk="0">
                  <a:moveTo>
                    <a:pt x="2468" y="0"/>
                  </a:moveTo>
                  <a:cubicBezTo>
                    <a:pt x="1101" y="0"/>
                    <a:pt x="0" y="1101"/>
                    <a:pt x="0" y="2469"/>
                  </a:cubicBezTo>
                  <a:cubicBezTo>
                    <a:pt x="0" y="3836"/>
                    <a:pt x="1101" y="4937"/>
                    <a:pt x="2468" y="4937"/>
                  </a:cubicBezTo>
                  <a:cubicBezTo>
                    <a:pt x="3836" y="4937"/>
                    <a:pt x="4937" y="3836"/>
                    <a:pt x="4937" y="2469"/>
                  </a:cubicBezTo>
                  <a:cubicBezTo>
                    <a:pt x="4937" y="1101"/>
                    <a:pt x="3836" y="0"/>
                    <a:pt x="2468" y="0"/>
                  </a:cubicBezTo>
                  <a:close/>
                </a:path>
              </a:pathLst>
            </a:custGeom>
            <a:grpFill/>
            <a:ln>
              <a:noFill/>
            </a:ln>
          </p:spPr>
          <p:txBody>
            <a:bodyPr spcFirstLastPara="1" wrap="square" lIns="121900" tIns="121900" rIns="121900" bIns="121900" anchor="ctr" anchorCtr="0">
              <a:noAutofit/>
            </a:bodyPr>
            <a:lstStyle/>
            <a:p>
              <a:endParaRPr sz="2400"/>
            </a:p>
          </p:txBody>
        </p:sp>
        <p:sp>
          <p:nvSpPr>
            <p:cNvPr id="86" name="Google Shape;509;p38">
              <a:extLst>
                <a:ext uri="{FF2B5EF4-FFF2-40B4-BE49-F238E27FC236}">
                  <a16:creationId xmlns:a16="http://schemas.microsoft.com/office/drawing/2014/main" id="{CFC475C5-00D5-4051-952D-F2BC7D80B62D}"/>
                </a:ext>
              </a:extLst>
            </p:cNvPr>
            <p:cNvSpPr/>
            <p:nvPr/>
          </p:nvSpPr>
          <p:spPr>
            <a:xfrm>
              <a:off x="5451241" y="2601936"/>
              <a:ext cx="107554" cy="108278"/>
            </a:xfrm>
            <a:custGeom>
              <a:avLst/>
              <a:gdLst/>
              <a:ahLst/>
              <a:cxnLst/>
              <a:rect l="l" t="t" r="r" b="b"/>
              <a:pathLst>
                <a:path w="4905" h="4938" extrusionOk="0">
                  <a:moveTo>
                    <a:pt x="2436" y="1"/>
                  </a:moveTo>
                  <a:cubicBezTo>
                    <a:pt x="1102" y="1"/>
                    <a:pt x="1" y="1102"/>
                    <a:pt x="1" y="2469"/>
                  </a:cubicBezTo>
                  <a:cubicBezTo>
                    <a:pt x="1" y="3837"/>
                    <a:pt x="1102" y="4938"/>
                    <a:pt x="2436" y="4938"/>
                  </a:cubicBezTo>
                  <a:cubicBezTo>
                    <a:pt x="3804" y="4938"/>
                    <a:pt x="4904" y="3837"/>
                    <a:pt x="4904" y="2469"/>
                  </a:cubicBezTo>
                  <a:cubicBezTo>
                    <a:pt x="4904" y="1102"/>
                    <a:pt x="3804" y="1"/>
                    <a:pt x="2436" y="1"/>
                  </a:cubicBezTo>
                  <a:close/>
                </a:path>
              </a:pathLst>
            </a:custGeom>
            <a:grpFill/>
            <a:ln>
              <a:noFill/>
            </a:ln>
          </p:spPr>
          <p:txBody>
            <a:bodyPr spcFirstLastPara="1" wrap="square" lIns="121900" tIns="121900" rIns="121900" bIns="121900" anchor="ctr" anchorCtr="0">
              <a:noAutofit/>
            </a:bodyPr>
            <a:lstStyle/>
            <a:p>
              <a:endParaRPr sz="2400"/>
            </a:p>
          </p:txBody>
        </p:sp>
        <p:sp>
          <p:nvSpPr>
            <p:cNvPr id="87" name="Google Shape;510;p38">
              <a:extLst>
                <a:ext uri="{FF2B5EF4-FFF2-40B4-BE49-F238E27FC236}">
                  <a16:creationId xmlns:a16="http://schemas.microsoft.com/office/drawing/2014/main" id="{10D3BB0E-BFB9-431E-98A9-A5E4AFF63045}"/>
                </a:ext>
              </a:extLst>
            </p:cNvPr>
            <p:cNvSpPr/>
            <p:nvPr/>
          </p:nvSpPr>
          <p:spPr>
            <a:xfrm>
              <a:off x="5374448" y="2136730"/>
              <a:ext cx="186537" cy="186537"/>
            </a:xfrm>
            <a:custGeom>
              <a:avLst/>
              <a:gdLst/>
              <a:ahLst/>
              <a:cxnLst/>
              <a:rect l="l" t="t" r="r" b="b"/>
              <a:pathLst>
                <a:path w="8507" h="8507" extrusionOk="0">
                  <a:moveTo>
                    <a:pt x="4270" y="1"/>
                  </a:moveTo>
                  <a:cubicBezTo>
                    <a:pt x="1902" y="1"/>
                    <a:pt x="0" y="1902"/>
                    <a:pt x="0" y="4270"/>
                  </a:cubicBezTo>
                  <a:cubicBezTo>
                    <a:pt x="0" y="6605"/>
                    <a:pt x="1902" y="8507"/>
                    <a:pt x="4270" y="8507"/>
                  </a:cubicBezTo>
                  <a:cubicBezTo>
                    <a:pt x="6605" y="8507"/>
                    <a:pt x="8506" y="6605"/>
                    <a:pt x="8506" y="4270"/>
                  </a:cubicBezTo>
                  <a:cubicBezTo>
                    <a:pt x="8506" y="1902"/>
                    <a:pt x="6605" y="1"/>
                    <a:pt x="4270" y="1"/>
                  </a:cubicBezTo>
                  <a:close/>
                </a:path>
              </a:pathLst>
            </a:custGeom>
            <a:grpFill/>
            <a:ln>
              <a:noFill/>
            </a:ln>
          </p:spPr>
          <p:txBody>
            <a:bodyPr spcFirstLastPara="1" wrap="square" lIns="121900" tIns="121900" rIns="121900" bIns="121900" anchor="ctr" anchorCtr="0">
              <a:noAutofit/>
            </a:bodyPr>
            <a:lstStyle/>
            <a:p>
              <a:endParaRPr sz="2400"/>
            </a:p>
          </p:txBody>
        </p:sp>
        <p:sp>
          <p:nvSpPr>
            <p:cNvPr id="88" name="Google Shape;511;p38">
              <a:extLst>
                <a:ext uri="{FF2B5EF4-FFF2-40B4-BE49-F238E27FC236}">
                  <a16:creationId xmlns:a16="http://schemas.microsoft.com/office/drawing/2014/main" id="{790A4FE7-4CE6-4F80-82FF-FDE5D5300C8A}"/>
                </a:ext>
              </a:extLst>
            </p:cNvPr>
            <p:cNvSpPr/>
            <p:nvPr/>
          </p:nvSpPr>
          <p:spPr>
            <a:xfrm>
              <a:off x="4269951" y="3211978"/>
              <a:ext cx="107532" cy="107554"/>
            </a:xfrm>
            <a:custGeom>
              <a:avLst/>
              <a:gdLst/>
              <a:ahLst/>
              <a:cxnLst/>
              <a:rect l="l" t="t" r="r" b="b"/>
              <a:pathLst>
                <a:path w="4904" h="4905" extrusionOk="0">
                  <a:moveTo>
                    <a:pt x="2435" y="1"/>
                  </a:moveTo>
                  <a:cubicBezTo>
                    <a:pt x="1101" y="1"/>
                    <a:pt x="0" y="1102"/>
                    <a:pt x="0" y="2469"/>
                  </a:cubicBezTo>
                  <a:cubicBezTo>
                    <a:pt x="0" y="3803"/>
                    <a:pt x="1101" y="4904"/>
                    <a:pt x="2435" y="4904"/>
                  </a:cubicBezTo>
                  <a:cubicBezTo>
                    <a:pt x="3803" y="4904"/>
                    <a:pt x="4904" y="3803"/>
                    <a:pt x="4904" y="2469"/>
                  </a:cubicBezTo>
                  <a:cubicBezTo>
                    <a:pt x="4904" y="1102"/>
                    <a:pt x="3803" y="1"/>
                    <a:pt x="2435" y="1"/>
                  </a:cubicBezTo>
                  <a:close/>
                </a:path>
              </a:pathLst>
            </a:custGeom>
            <a:grpFill/>
            <a:ln>
              <a:noFill/>
            </a:ln>
          </p:spPr>
          <p:txBody>
            <a:bodyPr spcFirstLastPara="1" wrap="square" lIns="121900" tIns="121900" rIns="121900" bIns="121900" anchor="ctr" anchorCtr="0">
              <a:noAutofit/>
            </a:bodyPr>
            <a:lstStyle/>
            <a:p>
              <a:endParaRPr sz="2400"/>
            </a:p>
          </p:txBody>
        </p:sp>
        <p:sp>
          <p:nvSpPr>
            <p:cNvPr id="89" name="Google Shape;512;p38">
              <a:extLst>
                <a:ext uri="{FF2B5EF4-FFF2-40B4-BE49-F238E27FC236}">
                  <a16:creationId xmlns:a16="http://schemas.microsoft.com/office/drawing/2014/main" id="{7982F833-5FFC-4B57-965C-FBF44E99D23B}"/>
                </a:ext>
              </a:extLst>
            </p:cNvPr>
            <p:cNvSpPr/>
            <p:nvPr/>
          </p:nvSpPr>
          <p:spPr>
            <a:xfrm>
              <a:off x="3959076" y="3315851"/>
              <a:ext cx="54139" cy="54139"/>
            </a:xfrm>
            <a:custGeom>
              <a:avLst/>
              <a:gdLst/>
              <a:ahLst/>
              <a:cxnLst/>
              <a:rect l="l" t="t" r="r" b="b"/>
              <a:pathLst>
                <a:path w="2469" h="2469" extrusionOk="0">
                  <a:moveTo>
                    <a:pt x="1234" y="0"/>
                  </a:moveTo>
                  <a:cubicBezTo>
                    <a:pt x="567" y="0"/>
                    <a:pt x="0" y="568"/>
                    <a:pt x="0" y="1235"/>
                  </a:cubicBezTo>
                  <a:cubicBezTo>
                    <a:pt x="0" y="1902"/>
                    <a:pt x="567" y="2469"/>
                    <a:pt x="1234" y="2469"/>
                  </a:cubicBezTo>
                  <a:cubicBezTo>
                    <a:pt x="1902" y="2469"/>
                    <a:pt x="2469" y="1902"/>
                    <a:pt x="2469" y="1235"/>
                  </a:cubicBezTo>
                  <a:cubicBezTo>
                    <a:pt x="2469" y="534"/>
                    <a:pt x="1902"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90" name="Google Shape;513;p38">
              <a:extLst>
                <a:ext uri="{FF2B5EF4-FFF2-40B4-BE49-F238E27FC236}">
                  <a16:creationId xmlns:a16="http://schemas.microsoft.com/office/drawing/2014/main" id="{CD43832F-B706-4905-99BD-2475EBEB4A18}"/>
                </a:ext>
              </a:extLst>
            </p:cNvPr>
            <p:cNvSpPr/>
            <p:nvPr/>
          </p:nvSpPr>
          <p:spPr>
            <a:xfrm>
              <a:off x="3861781" y="3180533"/>
              <a:ext cx="108278" cy="108278"/>
            </a:xfrm>
            <a:custGeom>
              <a:avLst/>
              <a:gdLst/>
              <a:ahLst/>
              <a:cxnLst/>
              <a:rect l="l" t="t" r="r" b="b"/>
              <a:pathLst>
                <a:path w="4938" h="4938" extrusionOk="0">
                  <a:moveTo>
                    <a:pt x="2469" y="0"/>
                  </a:moveTo>
                  <a:cubicBezTo>
                    <a:pt x="1102" y="0"/>
                    <a:pt x="1" y="1135"/>
                    <a:pt x="1" y="2469"/>
                  </a:cubicBezTo>
                  <a:cubicBezTo>
                    <a:pt x="1" y="3836"/>
                    <a:pt x="1102" y="4937"/>
                    <a:pt x="2469" y="4937"/>
                  </a:cubicBezTo>
                  <a:cubicBezTo>
                    <a:pt x="3837" y="4937"/>
                    <a:pt x="4938" y="3836"/>
                    <a:pt x="4938" y="2469"/>
                  </a:cubicBezTo>
                  <a:cubicBezTo>
                    <a:pt x="4938" y="1135"/>
                    <a:pt x="3837" y="0"/>
                    <a:pt x="2469" y="0"/>
                  </a:cubicBezTo>
                  <a:close/>
                </a:path>
              </a:pathLst>
            </a:custGeom>
            <a:grpFill/>
            <a:ln>
              <a:noFill/>
            </a:ln>
          </p:spPr>
          <p:txBody>
            <a:bodyPr spcFirstLastPara="1" wrap="square" lIns="121900" tIns="121900" rIns="121900" bIns="121900" anchor="ctr" anchorCtr="0">
              <a:noAutofit/>
            </a:bodyPr>
            <a:lstStyle/>
            <a:p>
              <a:endParaRPr sz="2400"/>
            </a:p>
          </p:txBody>
        </p:sp>
        <p:sp>
          <p:nvSpPr>
            <p:cNvPr id="91" name="Google Shape;514;p38">
              <a:extLst>
                <a:ext uri="{FF2B5EF4-FFF2-40B4-BE49-F238E27FC236}">
                  <a16:creationId xmlns:a16="http://schemas.microsoft.com/office/drawing/2014/main" id="{211AFF08-5986-46B7-93A0-FDF46B244924}"/>
                </a:ext>
              </a:extLst>
            </p:cNvPr>
            <p:cNvSpPr/>
            <p:nvPr/>
          </p:nvSpPr>
          <p:spPr>
            <a:xfrm>
              <a:off x="4264820" y="3451894"/>
              <a:ext cx="108278" cy="108278"/>
            </a:xfrm>
            <a:custGeom>
              <a:avLst/>
              <a:gdLst/>
              <a:ahLst/>
              <a:cxnLst/>
              <a:rect l="l" t="t" r="r" b="b"/>
              <a:pathLst>
                <a:path w="4938" h="4938" extrusionOk="0">
                  <a:moveTo>
                    <a:pt x="2469" y="1"/>
                  </a:moveTo>
                  <a:cubicBezTo>
                    <a:pt x="1101" y="1"/>
                    <a:pt x="1" y="1102"/>
                    <a:pt x="1" y="2469"/>
                  </a:cubicBezTo>
                  <a:cubicBezTo>
                    <a:pt x="1" y="3837"/>
                    <a:pt x="1101" y="4938"/>
                    <a:pt x="2469" y="4938"/>
                  </a:cubicBezTo>
                  <a:cubicBezTo>
                    <a:pt x="3837" y="4938"/>
                    <a:pt x="4937" y="3837"/>
                    <a:pt x="4937" y="2469"/>
                  </a:cubicBezTo>
                  <a:cubicBezTo>
                    <a:pt x="4937" y="1102"/>
                    <a:pt x="3837" y="1"/>
                    <a:pt x="2469" y="1"/>
                  </a:cubicBezTo>
                  <a:close/>
                </a:path>
              </a:pathLst>
            </a:custGeom>
            <a:grpFill/>
            <a:ln>
              <a:noFill/>
            </a:ln>
          </p:spPr>
          <p:txBody>
            <a:bodyPr spcFirstLastPara="1" wrap="square" lIns="121900" tIns="121900" rIns="121900" bIns="121900" anchor="ctr" anchorCtr="0">
              <a:noAutofit/>
            </a:bodyPr>
            <a:lstStyle/>
            <a:p>
              <a:endParaRPr sz="2400"/>
            </a:p>
          </p:txBody>
        </p:sp>
        <p:sp>
          <p:nvSpPr>
            <p:cNvPr id="92" name="Google Shape;515;p38">
              <a:extLst>
                <a:ext uri="{FF2B5EF4-FFF2-40B4-BE49-F238E27FC236}">
                  <a16:creationId xmlns:a16="http://schemas.microsoft.com/office/drawing/2014/main" id="{F274EF73-CCC5-4A9C-A128-446D66A4F3E0}"/>
                </a:ext>
              </a:extLst>
            </p:cNvPr>
            <p:cNvSpPr/>
            <p:nvPr/>
          </p:nvSpPr>
          <p:spPr>
            <a:xfrm>
              <a:off x="4425005" y="2996204"/>
              <a:ext cx="108278" cy="108278"/>
            </a:xfrm>
            <a:custGeom>
              <a:avLst/>
              <a:gdLst/>
              <a:ahLst/>
              <a:cxnLst/>
              <a:rect l="l" t="t" r="r" b="b"/>
              <a:pathLst>
                <a:path w="4938" h="4938" extrusionOk="0">
                  <a:moveTo>
                    <a:pt x="2469" y="0"/>
                  </a:moveTo>
                  <a:cubicBezTo>
                    <a:pt x="1102" y="0"/>
                    <a:pt x="1" y="1101"/>
                    <a:pt x="1" y="2469"/>
                  </a:cubicBezTo>
                  <a:cubicBezTo>
                    <a:pt x="1" y="3836"/>
                    <a:pt x="1102" y="4937"/>
                    <a:pt x="2469" y="4937"/>
                  </a:cubicBezTo>
                  <a:cubicBezTo>
                    <a:pt x="3837" y="4937"/>
                    <a:pt x="4938" y="3836"/>
                    <a:pt x="4938" y="2469"/>
                  </a:cubicBezTo>
                  <a:cubicBezTo>
                    <a:pt x="4938" y="1101"/>
                    <a:pt x="3837" y="0"/>
                    <a:pt x="2469" y="0"/>
                  </a:cubicBezTo>
                  <a:close/>
                </a:path>
              </a:pathLst>
            </a:custGeom>
            <a:grpFill/>
            <a:ln>
              <a:noFill/>
            </a:ln>
          </p:spPr>
          <p:txBody>
            <a:bodyPr spcFirstLastPara="1" wrap="square" lIns="121900" tIns="121900" rIns="121900" bIns="121900" anchor="ctr" anchorCtr="0">
              <a:noAutofit/>
            </a:bodyPr>
            <a:lstStyle/>
            <a:p>
              <a:endParaRPr sz="2400"/>
            </a:p>
          </p:txBody>
        </p:sp>
        <p:sp>
          <p:nvSpPr>
            <p:cNvPr id="93" name="Google Shape;516;p38">
              <a:extLst>
                <a:ext uri="{FF2B5EF4-FFF2-40B4-BE49-F238E27FC236}">
                  <a16:creationId xmlns:a16="http://schemas.microsoft.com/office/drawing/2014/main" id="{B83DDC52-59C2-44D5-A80F-4475C2E88562}"/>
                </a:ext>
              </a:extLst>
            </p:cNvPr>
            <p:cNvSpPr/>
            <p:nvPr/>
          </p:nvSpPr>
          <p:spPr>
            <a:xfrm>
              <a:off x="4996276" y="3568946"/>
              <a:ext cx="54161" cy="54139"/>
            </a:xfrm>
            <a:custGeom>
              <a:avLst/>
              <a:gdLst/>
              <a:ahLst/>
              <a:cxnLst/>
              <a:rect l="l" t="t" r="r" b="b"/>
              <a:pathLst>
                <a:path w="2470" h="2469" extrusionOk="0">
                  <a:moveTo>
                    <a:pt x="1235" y="0"/>
                  </a:moveTo>
                  <a:cubicBezTo>
                    <a:pt x="568" y="0"/>
                    <a:pt x="1" y="567"/>
                    <a:pt x="1" y="1234"/>
                  </a:cubicBezTo>
                  <a:cubicBezTo>
                    <a:pt x="1" y="1901"/>
                    <a:pt x="568" y="2468"/>
                    <a:pt x="1235" y="2468"/>
                  </a:cubicBezTo>
                  <a:cubicBezTo>
                    <a:pt x="1935" y="2468"/>
                    <a:pt x="2469" y="1901"/>
                    <a:pt x="2469" y="1234"/>
                  </a:cubicBezTo>
                  <a:cubicBezTo>
                    <a:pt x="2469" y="567"/>
                    <a:pt x="1935"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94" name="Google Shape;517;p38">
              <a:extLst>
                <a:ext uri="{FF2B5EF4-FFF2-40B4-BE49-F238E27FC236}">
                  <a16:creationId xmlns:a16="http://schemas.microsoft.com/office/drawing/2014/main" id="{86812BB3-323A-45D0-BF29-5FD62FB00423}"/>
                </a:ext>
              </a:extLst>
            </p:cNvPr>
            <p:cNvSpPr/>
            <p:nvPr/>
          </p:nvSpPr>
          <p:spPr>
            <a:xfrm>
              <a:off x="4979457" y="3478975"/>
              <a:ext cx="54139" cy="54139"/>
            </a:xfrm>
            <a:custGeom>
              <a:avLst/>
              <a:gdLst/>
              <a:ahLst/>
              <a:cxnLst/>
              <a:rect l="l" t="t" r="r" b="b"/>
              <a:pathLst>
                <a:path w="2469" h="2469" extrusionOk="0">
                  <a:moveTo>
                    <a:pt x="1235" y="0"/>
                  </a:moveTo>
                  <a:cubicBezTo>
                    <a:pt x="534" y="0"/>
                    <a:pt x="0" y="567"/>
                    <a:pt x="0" y="1234"/>
                  </a:cubicBezTo>
                  <a:cubicBezTo>
                    <a:pt x="0" y="1901"/>
                    <a:pt x="534" y="2469"/>
                    <a:pt x="1235" y="2469"/>
                  </a:cubicBezTo>
                  <a:cubicBezTo>
                    <a:pt x="1902" y="2469"/>
                    <a:pt x="2469" y="1935"/>
                    <a:pt x="2469" y="1234"/>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95" name="Google Shape;518;p38">
              <a:extLst>
                <a:ext uri="{FF2B5EF4-FFF2-40B4-BE49-F238E27FC236}">
                  <a16:creationId xmlns:a16="http://schemas.microsoft.com/office/drawing/2014/main" id="{770B0126-AEA7-45D3-9AB1-92235F330766}"/>
                </a:ext>
              </a:extLst>
            </p:cNvPr>
            <p:cNvSpPr/>
            <p:nvPr/>
          </p:nvSpPr>
          <p:spPr>
            <a:xfrm>
              <a:off x="4992614" y="3676460"/>
              <a:ext cx="54161" cy="53415"/>
            </a:xfrm>
            <a:custGeom>
              <a:avLst/>
              <a:gdLst/>
              <a:ahLst/>
              <a:cxnLst/>
              <a:rect l="l" t="t" r="r" b="b"/>
              <a:pathLst>
                <a:path w="2470" h="2436" extrusionOk="0">
                  <a:moveTo>
                    <a:pt x="1235" y="1"/>
                  </a:moveTo>
                  <a:cubicBezTo>
                    <a:pt x="568" y="1"/>
                    <a:pt x="1" y="534"/>
                    <a:pt x="1" y="1201"/>
                  </a:cubicBezTo>
                  <a:cubicBezTo>
                    <a:pt x="1" y="1902"/>
                    <a:pt x="568" y="2436"/>
                    <a:pt x="1235" y="2436"/>
                  </a:cubicBezTo>
                  <a:cubicBezTo>
                    <a:pt x="1902" y="2436"/>
                    <a:pt x="2469" y="1902"/>
                    <a:pt x="2469" y="1201"/>
                  </a:cubicBezTo>
                  <a:cubicBezTo>
                    <a:pt x="2469" y="534"/>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96" name="Google Shape;519;p38">
              <a:extLst>
                <a:ext uri="{FF2B5EF4-FFF2-40B4-BE49-F238E27FC236}">
                  <a16:creationId xmlns:a16="http://schemas.microsoft.com/office/drawing/2014/main" id="{44854809-6EBA-45AD-83AC-CDFC12BF9F67}"/>
                </a:ext>
              </a:extLst>
            </p:cNvPr>
            <p:cNvSpPr/>
            <p:nvPr/>
          </p:nvSpPr>
          <p:spPr>
            <a:xfrm>
              <a:off x="4234822" y="3635498"/>
              <a:ext cx="54161" cy="54139"/>
            </a:xfrm>
            <a:custGeom>
              <a:avLst/>
              <a:gdLst/>
              <a:ahLst/>
              <a:cxnLst/>
              <a:rect l="l" t="t" r="r" b="b"/>
              <a:pathLst>
                <a:path w="2470" h="2469" extrusionOk="0">
                  <a:moveTo>
                    <a:pt x="1235" y="1"/>
                  </a:moveTo>
                  <a:cubicBezTo>
                    <a:pt x="568" y="1"/>
                    <a:pt x="1" y="534"/>
                    <a:pt x="1" y="1235"/>
                  </a:cubicBezTo>
                  <a:cubicBezTo>
                    <a:pt x="1" y="1902"/>
                    <a:pt x="568" y="2469"/>
                    <a:pt x="1235" y="2469"/>
                  </a:cubicBezTo>
                  <a:cubicBezTo>
                    <a:pt x="1936" y="2469"/>
                    <a:pt x="2469" y="1902"/>
                    <a:pt x="2469" y="1235"/>
                  </a:cubicBezTo>
                  <a:cubicBezTo>
                    <a:pt x="2469" y="534"/>
                    <a:pt x="1936"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97" name="Google Shape;520;p38">
              <a:extLst>
                <a:ext uri="{FF2B5EF4-FFF2-40B4-BE49-F238E27FC236}">
                  <a16:creationId xmlns:a16="http://schemas.microsoft.com/office/drawing/2014/main" id="{736CA8B6-DF9B-4602-A7AF-C5D1D8405093}"/>
                </a:ext>
              </a:extLst>
            </p:cNvPr>
            <p:cNvSpPr/>
            <p:nvPr/>
          </p:nvSpPr>
          <p:spPr>
            <a:xfrm>
              <a:off x="4115599" y="3725470"/>
              <a:ext cx="54139" cy="54139"/>
            </a:xfrm>
            <a:custGeom>
              <a:avLst/>
              <a:gdLst/>
              <a:ahLst/>
              <a:cxnLst/>
              <a:rect l="l" t="t" r="r" b="b"/>
              <a:pathLst>
                <a:path w="2469" h="2469" extrusionOk="0">
                  <a:moveTo>
                    <a:pt x="1235" y="0"/>
                  </a:moveTo>
                  <a:cubicBezTo>
                    <a:pt x="568" y="0"/>
                    <a:pt x="1" y="534"/>
                    <a:pt x="1" y="1235"/>
                  </a:cubicBezTo>
                  <a:cubicBezTo>
                    <a:pt x="1" y="1902"/>
                    <a:pt x="568" y="2469"/>
                    <a:pt x="1235" y="2469"/>
                  </a:cubicBezTo>
                  <a:cubicBezTo>
                    <a:pt x="1902" y="2469"/>
                    <a:pt x="2469" y="1902"/>
                    <a:pt x="2469" y="1235"/>
                  </a:cubicBezTo>
                  <a:cubicBezTo>
                    <a:pt x="2469" y="534"/>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98" name="Google Shape;521;p38">
              <a:extLst>
                <a:ext uri="{FF2B5EF4-FFF2-40B4-BE49-F238E27FC236}">
                  <a16:creationId xmlns:a16="http://schemas.microsoft.com/office/drawing/2014/main" id="{4E7B1975-6DC3-4FE1-A1D6-246BFF2B85D5}"/>
                </a:ext>
              </a:extLst>
            </p:cNvPr>
            <p:cNvSpPr/>
            <p:nvPr/>
          </p:nvSpPr>
          <p:spPr>
            <a:xfrm>
              <a:off x="4853656" y="3571139"/>
              <a:ext cx="54139" cy="54139"/>
            </a:xfrm>
            <a:custGeom>
              <a:avLst/>
              <a:gdLst/>
              <a:ahLst/>
              <a:cxnLst/>
              <a:rect l="l" t="t" r="r" b="b"/>
              <a:pathLst>
                <a:path w="2469" h="2469" extrusionOk="0">
                  <a:moveTo>
                    <a:pt x="1234" y="0"/>
                  </a:moveTo>
                  <a:cubicBezTo>
                    <a:pt x="534" y="0"/>
                    <a:pt x="0" y="567"/>
                    <a:pt x="0" y="1234"/>
                  </a:cubicBezTo>
                  <a:cubicBezTo>
                    <a:pt x="0" y="1935"/>
                    <a:pt x="534" y="2469"/>
                    <a:pt x="1234" y="2469"/>
                  </a:cubicBezTo>
                  <a:cubicBezTo>
                    <a:pt x="1901" y="2469"/>
                    <a:pt x="2468" y="1935"/>
                    <a:pt x="2468" y="1234"/>
                  </a:cubicBezTo>
                  <a:cubicBezTo>
                    <a:pt x="2468" y="567"/>
                    <a:pt x="1901"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99" name="Google Shape;522;p38">
              <a:extLst>
                <a:ext uri="{FF2B5EF4-FFF2-40B4-BE49-F238E27FC236}">
                  <a16:creationId xmlns:a16="http://schemas.microsoft.com/office/drawing/2014/main" id="{2847EECA-9DCE-483F-BC5C-01B4BAB78BA5}"/>
                </a:ext>
              </a:extLst>
            </p:cNvPr>
            <p:cNvSpPr/>
            <p:nvPr/>
          </p:nvSpPr>
          <p:spPr>
            <a:xfrm>
              <a:off x="4392836" y="3158582"/>
              <a:ext cx="54139" cy="54139"/>
            </a:xfrm>
            <a:custGeom>
              <a:avLst/>
              <a:gdLst/>
              <a:ahLst/>
              <a:cxnLst/>
              <a:rect l="l" t="t" r="r" b="b"/>
              <a:pathLst>
                <a:path w="2469" h="2469" extrusionOk="0">
                  <a:moveTo>
                    <a:pt x="1234" y="1"/>
                  </a:moveTo>
                  <a:cubicBezTo>
                    <a:pt x="567" y="1"/>
                    <a:pt x="0" y="568"/>
                    <a:pt x="0" y="1235"/>
                  </a:cubicBezTo>
                  <a:cubicBezTo>
                    <a:pt x="0" y="1902"/>
                    <a:pt x="567" y="2469"/>
                    <a:pt x="1234" y="2469"/>
                  </a:cubicBezTo>
                  <a:cubicBezTo>
                    <a:pt x="1901" y="2469"/>
                    <a:pt x="2468" y="1902"/>
                    <a:pt x="2468" y="1235"/>
                  </a:cubicBezTo>
                  <a:cubicBezTo>
                    <a:pt x="2468" y="568"/>
                    <a:pt x="1901"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00" name="Google Shape;523;p38">
              <a:extLst>
                <a:ext uri="{FF2B5EF4-FFF2-40B4-BE49-F238E27FC236}">
                  <a16:creationId xmlns:a16="http://schemas.microsoft.com/office/drawing/2014/main" id="{F0D7CACC-3EAA-4BDA-AD43-CAE08F2D95C5}"/>
                </a:ext>
              </a:extLst>
            </p:cNvPr>
            <p:cNvSpPr/>
            <p:nvPr/>
          </p:nvSpPr>
          <p:spPr>
            <a:xfrm>
              <a:off x="4758553" y="3567477"/>
              <a:ext cx="54139" cy="54139"/>
            </a:xfrm>
            <a:custGeom>
              <a:avLst/>
              <a:gdLst/>
              <a:ahLst/>
              <a:cxnLst/>
              <a:rect l="l" t="t" r="r" b="b"/>
              <a:pathLst>
                <a:path w="2469" h="2469" extrusionOk="0">
                  <a:moveTo>
                    <a:pt x="1235" y="0"/>
                  </a:moveTo>
                  <a:cubicBezTo>
                    <a:pt x="568" y="0"/>
                    <a:pt x="1" y="567"/>
                    <a:pt x="1" y="1235"/>
                  </a:cubicBezTo>
                  <a:cubicBezTo>
                    <a:pt x="1" y="1902"/>
                    <a:pt x="568" y="2469"/>
                    <a:pt x="1235" y="2469"/>
                  </a:cubicBezTo>
                  <a:cubicBezTo>
                    <a:pt x="1902" y="2469"/>
                    <a:pt x="2469" y="1902"/>
                    <a:pt x="2469" y="1235"/>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39" name="Google Shape;524;p38">
              <a:extLst>
                <a:ext uri="{FF2B5EF4-FFF2-40B4-BE49-F238E27FC236}">
                  <a16:creationId xmlns:a16="http://schemas.microsoft.com/office/drawing/2014/main" id="{C32DC2BA-B360-4F34-8FBA-7825F5F69758}"/>
                </a:ext>
              </a:extLst>
            </p:cNvPr>
            <p:cNvSpPr/>
            <p:nvPr/>
          </p:nvSpPr>
          <p:spPr>
            <a:xfrm>
              <a:off x="4803901" y="3799346"/>
              <a:ext cx="54161" cy="54139"/>
            </a:xfrm>
            <a:custGeom>
              <a:avLst/>
              <a:gdLst/>
              <a:ahLst/>
              <a:cxnLst/>
              <a:rect l="l" t="t" r="r" b="b"/>
              <a:pathLst>
                <a:path w="2470" h="2469" extrusionOk="0">
                  <a:moveTo>
                    <a:pt x="1235" y="1"/>
                  </a:moveTo>
                  <a:cubicBezTo>
                    <a:pt x="568" y="1"/>
                    <a:pt x="1" y="534"/>
                    <a:pt x="1" y="1235"/>
                  </a:cubicBezTo>
                  <a:cubicBezTo>
                    <a:pt x="1" y="1902"/>
                    <a:pt x="568" y="2469"/>
                    <a:pt x="1235" y="2469"/>
                  </a:cubicBezTo>
                  <a:cubicBezTo>
                    <a:pt x="1935" y="2469"/>
                    <a:pt x="2469" y="1902"/>
                    <a:pt x="2469" y="1235"/>
                  </a:cubicBezTo>
                  <a:cubicBezTo>
                    <a:pt x="2469" y="534"/>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40" name="Google Shape;525;p38">
              <a:extLst>
                <a:ext uri="{FF2B5EF4-FFF2-40B4-BE49-F238E27FC236}">
                  <a16:creationId xmlns:a16="http://schemas.microsoft.com/office/drawing/2014/main" id="{D8EFE53D-BCB6-408B-B509-032929A01EFB}"/>
                </a:ext>
              </a:extLst>
            </p:cNvPr>
            <p:cNvSpPr/>
            <p:nvPr/>
          </p:nvSpPr>
          <p:spPr>
            <a:xfrm>
              <a:off x="4565454" y="3766431"/>
              <a:ext cx="54139" cy="53415"/>
            </a:xfrm>
            <a:custGeom>
              <a:avLst/>
              <a:gdLst/>
              <a:ahLst/>
              <a:cxnLst/>
              <a:rect l="l" t="t" r="r" b="b"/>
              <a:pathLst>
                <a:path w="2469" h="2436" extrusionOk="0">
                  <a:moveTo>
                    <a:pt x="1235" y="1"/>
                  </a:moveTo>
                  <a:cubicBezTo>
                    <a:pt x="567" y="1"/>
                    <a:pt x="0" y="534"/>
                    <a:pt x="0" y="1235"/>
                  </a:cubicBezTo>
                  <a:cubicBezTo>
                    <a:pt x="0" y="1902"/>
                    <a:pt x="567" y="2436"/>
                    <a:pt x="1235" y="2436"/>
                  </a:cubicBezTo>
                  <a:cubicBezTo>
                    <a:pt x="1935" y="2436"/>
                    <a:pt x="2469" y="1902"/>
                    <a:pt x="2469" y="1235"/>
                  </a:cubicBezTo>
                  <a:cubicBezTo>
                    <a:pt x="2469" y="534"/>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41" name="Google Shape;526;p38">
              <a:extLst>
                <a:ext uri="{FF2B5EF4-FFF2-40B4-BE49-F238E27FC236}">
                  <a16:creationId xmlns:a16="http://schemas.microsoft.com/office/drawing/2014/main" id="{011D87FE-A13B-44AC-8E87-E11D09B4CE40}"/>
                </a:ext>
              </a:extLst>
            </p:cNvPr>
            <p:cNvSpPr/>
            <p:nvPr/>
          </p:nvSpPr>
          <p:spPr>
            <a:xfrm>
              <a:off x="4727832" y="3672074"/>
              <a:ext cx="54139" cy="54139"/>
            </a:xfrm>
            <a:custGeom>
              <a:avLst/>
              <a:gdLst/>
              <a:ahLst/>
              <a:cxnLst/>
              <a:rect l="l" t="t" r="r" b="b"/>
              <a:pathLst>
                <a:path w="2469" h="2469" extrusionOk="0">
                  <a:moveTo>
                    <a:pt x="1235" y="0"/>
                  </a:moveTo>
                  <a:cubicBezTo>
                    <a:pt x="568" y="0"/>
                    <a:pt x="1" y="567"/>
                    <a:pt x="1" y="1235"/>
                  </a:cubicBezTo>
                  <a:cubicBezTo>
                    <a:pt x="1" y="1902"/>
                    <a:pt x="568" y="2469"/>
                    <a:pt x="1235" y="2469"/>
                  </a:cubicBezTo>
                  <a:cubicBezTo>
                    <a:pt x="1902" y="2469"/>
                    <a:pt x="2469" y="1902"/>
                    <a:pt x="2469" y="1235"/>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42" name="Google Shape;527;p38">
              <a:extLst>
                <a:ext uri="{FF2B5EF4-FFF2-40B4-BE49-F238E27FC236}">
                  <a16:creationId xmlns:a16="http://schemas.microsoft.com/office/drawing/2014/main" id="{DA93F316-8B9A-4685-9D8C-1F28F2F5B55E}"/>
                </a:ext>
              </a:extLst>
            </p:cNvPr>
            <p:cNvSpPr/>
            <p:nvPr/>
          </p:nvSpPr>
          <p:spPr>
            <a:xfrm>
              <a:off x="4328455" y="3372163"/>
              <a:ext cx="54139" cy="53415"/>
            </a:xfrm>
            <a:custGeom>
              <a:avLst/>
              <a:gdLst/>
              <a:ahLst/>
              <a:cxnLst/>
              <a:rect l="l" t="t" r="r" b="b"/>
              <a:pathLst>
                <a:path w="2469" h="2436" extrusionOk="0">
                  <a:moveTo>
                    <a:pt x="1235" y="1"/>
                  </a:moveTo>
                  <a:cubicBezTo>
                    <a:pt x="568" y="1"/>
                    <a:pt x="1" y="535"/>
                    <a:pt x="1" y="1202"/>
                  </a:cubicBezTo>
                  <a:cubicBezTo>
                    <a:pt x="1" y="1902"/>
                    <a:pt x="568" y="2436"/>
                    <a:pt x="1235" y="2436"/>
                  </a:cubicBezTo>
                  <a:cubicBezTo>
                    <a:pt x="1902" y="2436"/>
                    <a:pt x="2469" y="1902"/>
                    <a:pt x="2469" y="1202"/>
                  </a:cubicBezTo>
                  <a:cubicBezTo>
                    <a:pt x="2469" y="535"/>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43" name="Google Shape;528;p38">
              <a:extLst>
                <a:ext uri="{FF2B5EF4-FFF2-40B4-BE49-F238E27FC236}">
                  <a16:creationId xmlns:a16="http://schemas.microsoft.com/office/drawing/2014/main" id="{5480E041-1B7C-4F71-A7BA-67F535944B57}"/>
                </a:ext>
              </a:extLst>
            </p:cNvPr>
            <p:cNvSpPr/>
            <p:nvPr/>
          </p:nvSpPr>
          <p:spPr>
            <a:xfrm>
              <a:off x="4185813" y="3401437"/>
              <a:ext cx="54161" cy="54139"/>
            </a:xfrm>
            <a:custGeom>
              <a:avLst/>
              <a:gdLst/>
              <a:ahLst/>
              <a:cxnLst/>
              <a:rect l="l" t="t" r="r" b="b"/>
              <a:pathLst>
                <a:path w="2470" h="2469" extrusionOk="0">
                  <a:moveTo>
                    <a:pt x="1235" y="0"/>
                  </a:moveTo>
                  <a:cubicBezTo>
                    <a:pt x="568" y="0"/>
                    <a:pt x="1" y="534"/>
                    <a:pt x="1" y="1234"/>
                  </a:cubicBezTo>
                  <a:cubicBezTo>
                    <a:pt x="1" y="1902"/>
                    <a:pt x="568" y="2469"/>
                    <a:pt x="1235" y="2469"/>
                  </a:cubicBezTo>
                  <a:cubicBezTo>
                    <a:pt x="1902" y="2469"/>
                    <a:pt x="2469" y="1902"/>
                    <a:pt x="2469" y="1234"/>
                  </a:cubicBezTo>
                  <a:cubicBezTo>
                    <a:pt x="2469" y="534"/>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44" name="Google Shape;529;p38">
              <a:extLst>
                <a:ext uri="{FF2B5EF4-FFF2-40B4-BE49-F238E27FC236}">
                  <a16:creationId xmlns:a16="http://schemas.microsoft.com/office/drawing/2014/main" id="{0545098B-38F4-44ED-BC82-DC33025AAD21}"/>
                </a:ext>
              </a:extLst>
            </p:cNvPr>
            <p:cNvSpPr/>
            <p:nvPr/>
          </p:nvSpPr>
          <p:spPr>
            <a:xfrm>
              <a:off x="4891679" y="3066418"/>
              <a:ext cx="54139" cy="54139"/>
            </a:xfrm>
            <a:custGeom>
              <a:avLst/>
              <a:gdLst/>
              <a:ahLst/>
              <a:cxnLst/>
              <a:rect l="l" t="t" r="r" b="b"/>
              <a:pathLst>
                <a:path w="2469" h="2469" extrusionOk="0">
                  <a:moveTo>
                    <a:pt x="1235" y="1"/>
                  </a:moveTo>
                  <a:cubicBezTo>
                    <a:pt x="568" y="1"/>
                    <a:pt x="1" y="534"/>
                    <a:pt x="1" y="1235"/>
                  </a:cubicBezTo>
                  <a:cubicBezTo>
                    <a:pt x="1" y="1902"/>
                    <a:pt x="568" y="2469"/>
                    <a:pt x="1235" y="2469"/>
                  </a:cubicBezTo>
                  <a:cubicBezTo>
                    <a:pt x="1902" y="2469"/>
                    <a:pt x="2469" y="1902"/>
                    <a:pt x="2469" y="1235"/>
                  </a:cubicBezTo>
                  <a:cubicBezTo>
                    <a:pt x="2469" y="534"/>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45" name="Google Shape;530;p38">
              <a:extLst>
                <a:ext uri="{FF2B5EF4-FFF2-40B4-BE49-F238E27FC236}">
                  <a16:creationId xmlns:a16="http://schemas.microsoft.com/office/drawing/2014/main" id="{709B9A19-211D-4601-9EEF-C2B5297EBAB8}"/>
                </a:ext>
              </a:extLst>
            </p:cNvPr>
            <p:cNvSpPr/>
            <p:nvPr/>
          </p:nvSpPr>
          <p:spPr>
            <a:xfrm>
              <a:off x="4528155" y="3534563"/>
              <a:ext cx="54139" cy="54139"/>
            </a:xfrm>
            <a:custGeom>
              <a:avLst/>
              <a:gdLst/>
              <a:ahLst/>
              <a:cxnLst/>
              <a:rect l="l" t="t" r="r" b="b"/>
              <a:pathLst>
                <a:path w="2469" h="2469" extrusionOk="0">
                  <a:moveTo>
                    <a:pt x="1234" y="0"/>
                  </a:moveTo>
                  <a:cubicBezTo>
                    <a:pt x="567" y="0"/>
                    <a:pt x="0" y="534"/>
                    <a:pt x="0" y="1234"/>
                  </a:cubicBezTo>
                  <a:cubicBezTo>
                    <a:pt x="0" y="1902"/>
                    <a:pt x="567" y="2469"/>
                    <a:pt x="1234" y="2469"/>
                  </a:cubicBezTo>
                  <a:cubicBezTo>
                    <a:pt x="1935" y="2469"/>
                    <a:pt x="2469" y="1902"/>
                    <a:pt x="2469" y="1234"/>
                  </a:cubicBezTo>
                  <a:cubicBezTo>
                    <a:pt x="2469" y="534"/>
                    <a:pt x="1935"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146" name="Google Shape;531;p38">
              <a:extLst>
                <a:ext uri="{FF2B5EF4-FFF2-40B4-BE49-F238E27FC236}">
                  <a16:creationId xmlns:a16="http://schemas.microsoft.com/office/drawing/2014/main" id="{269EB78E-0287-431B-AFDB-1788B0660BE2}"/>
                </a:ext>
              </a:extLst>
            </p:cNvPr>
            <p:cNvSpPr/>
            <p:nvPr/>
          </p:nvSpPr>
          <p:spPr>
            <a:xfrm>
              <a:off x="4422088" y="3446061"/>
              <a:ext cx="53415" cy="53393"/>
            </a:xfrm>
            <a:custGeom>
              <a:avLst/>
              <a:gdLst/>
              <a:ahLst/>
              <a:cxnLst/>
              <a:rect l="l" t="t" r="r" b="b"/>
              <a:pathLst>
                <a:path w="2436" h="2435" extrusionOk="0">
                  <a:moveTo>
                    <a:pt x="1201" y="0"/>
                  </a:moveTo>
                  <a:cubicBezTo>
                    <a:pt x="534" y="0"/>
                    <a:pt x="0" y="534"/>
                    <a:pt x="0" y="1234"/>
                  </a:cubicBezTo>
                  <a:cubicBezTo>
                    <a:pt x="0" y="1901"/>
                    <a:pt x="534" y="2435"/>
                    <a:pt x="1201" y="2435"/>
                  </a:cubicBezTo>
                  <a:cubicBezTo>
                    <a:pt x="1902" y="2435"/>
                    <a:pt x="2435" y="1901"/>
                    <a:pt x="2435" y="1234"/>
                  </a:cubicBezTo>
                  <a:cubicBezTo>
                    <a:pt x="2435" y="534"/>
                    <a:pt x="1902" y="0"/>
                    <a:pt x="1201" y="0"/>
                  </a:cubicBezTo>
                  <a:close/>
                </a:path>
              </a:pathLst>
            </a:custGeom>
            <a:grpFill/>
            <a:ln>
              <a:noFill/>
            </a:ln>
          </p:spPr>
          <p:txBody>
            <a:bodyPr spcFirstLastPara="1" wrap="square" lIns="121900" tIns="121900" rIns="121900" bIns="121900" anchor="ctr" anchorCtr="0">
              <a:noAutofit/>
            </a:bodyPr>
            <a:lstStyle/>
            <a:p>
              <a:endParaRPr sz="2400"/>
            </a:p>
          </p:txBody>
        </p:sp>
        <p:sp>
          <p:nvSpPr>
            <p:cNvPr id="147" name="Google Shape;532;p38">
              <a:extLst>
                <a:ext uri="{FF2B5EF4-FFF2-40B4-BE49-F238E27FC236}">
                  <a16:creationId xmlns:a16="http://schemas.microsoft.com/office/drawing/2014/main" id="{ED3F9C32-603B-4A04-8D79-1AD0BC312522}"/>
                </a:ext>
              </a:extLst>
            </p:cNvPr>
            <p:cNvSpPr/>
            <p:nvPr/>
          </p:nvSpPr>
          <p:spPr>
            <a:xfrm>
              <a:off x="4819996" y="2933292"/>
              <a:ext cx="54139" cy="54139"/>
            </a:xfrm>
            <a:custGeom>
              <a:avLst/>
              <a:gdLst/>
              <a:ahLst/>
              <a:cxnLst/>
              <a:rect l="l" t="t" r="r" b="b"/>
              <a:pathLst>
                <a:path w="2469" h="2469" extrusionOk="0">
                  <a:moveTo>
                    <a:pt x="1235" y="1"/>
                  </a:moveTo>
                  <a:cubicBezTo>
                    <a:pt x="568" y="1"/>
                    <a:pt x="1" y="534"/>
                    <a:pt x="1" y="1235"/>
                  </a:cubicBezTo>
                  <a:cubicBezTo>
                    <a:pt x="1" y="1902"/>
                    <a:pt x="568" y="2469"/>
                    <a:pt x="1235" y="2469"/>
                  </a:cubicBezTo>
                  <a:cubicBezTo>
                    <a:pt x="1935" y="2469"/>
                    <a:pt x="2469" y="1902"/>
                    <a:pt x="2469" y="1235"/>
                  </a:cubicBezTo>
                  <a:cubicBezTo>
                    <a:pt x="2469" y="534"/>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48" name="Google Shape;533;p38">
              <a:extLst>
                <a:ext uri="{FF2B5EF4-FFF2-40B4-BE49-F238E27FC236}">
                  <a16:creationId xmlns:a16="http://schemas.microsoft.com/office/drawing/2014/main" id="{86B3B956-46B5-45BA-93EE-2CF01A2499D6}"/>
                </a:ext>
              </a:extLst>
            </p:cNvPr>
            <p:cNvSpPr/>
            <p:nvPr/>
          </p:nvSpPr>
          <p:spPr>
            <a:xfrm>
              <a:off x="5103812" y="3220025"/>
              <a:ext cx="54139" cy="54139"/>
            </a:xfrm>
            <a:custGeom>
              <a:avLst/>
              <a:gdLst/>
              <a:ahLst/>
              <a:cxnLst/>
              <a:rect l="l" t="t" r="r" b="b"/>
              <a:pathLst>
                <a:path w="2469" h="2469" extrusionOk="0">
                  <a:moveTo>
                    <a:pt x="1234" y="1"/>
                  </a:moveTo>
                  <a:cubicBezTo>
                    <a:pt x="534" y="1"/>
                    <a:pt x="0" y="568"/>
                    <a:pt x="0" y="1235"/>
                  </a:cubicBezTo>
                  <a:cubicBezTo>
                    <a:pt x="0" y="1935"/>
                    <a:pt x="534" y="2469"/>
                    <a:pt x="1234" y="2469"/>
                  </a:cubicBezTo>
                  <a:cubicBezTo>
                    <a:pt x="1902" y="2469"/>
                    <a:pt x="2469" y="1935"/>
                    <a:pt x="2469" y="1235"/>
                  </a:cubicBezTo>
                  <a:cubicBezTo>
                    <a:pt x="2469" y="568"/>
                    <a:pt x="1902"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49" name="Google Shape;534;p38">
              <a:extLst>
                <a:ext uri="{FF2B5EF4-FFF2-40B4-BE49-F238E27FC236}">
                  <a16:creationId xmlns:a16="http://schemas.microsoft.com/office/drawing/2014/main" id="{093B5A83-FC32-44FC-B3FB-AEFAB7188607}"/>
                </a:ext>
              </a:extLst>
            </p:cNvPr>
            <p:cNvSpPr/>
            <p:nvPr/>
          </p:nvSpPr>
          <p:spPr>
            <a:xfrm>
              <a:off x="4998469" y="3214170"/>
              <a:ext cx="54161" cy="54161"/>
            </a:xfrm>
            <a:custGeom>
              <a:avLst/>
              <a:gdLst/>
              <a:ahLst/>
              <a:cxnLst/>
              <a:rect l="l" t="t" r="r" b="b"/>
              <a:pathLst>
                <a:path w="2470" h="2470" extrusionOk="0">
                  <a:moveTo>
                    <a:pt x="1235" y="1"/>
                  </a:moveTo>
                  <a:cubicBezTo>
                    <a:pt x="568" y="1"/>
                    <a:pt x="1" y="535"/>
                    <a:pt x="1" y="1235"/>
                  </a:cubicBezTo>
                  <a:cubicBezTo>
                    <a:pt x="1" y="1902"/>
                    <a:pt x="568" y="2469"/>
                    <a:pt x="1235" y="2469"/>
                  </a:cubicBezTo>
                  <a:cubicBezTo>
                    <a:pt x="1902" y="2469"/>
                    <a:pt x="2469" y="1902"/>
                    <a:pt x="2469" y="1235"/>
                  </a:cubicBezTo>
                  <a:cubicBezTo>
                    <a:pt x="2469" y="535"/>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50" name="Google Shape;535;p38">
              <a:extLst>
                <a:ext uri="{FF2B5EF4-FFF2-40B4-BE49-F238E27FC236}">
                  <a16:creationId xmlns:a16="http://schemas.microsoft.com/office/drawing/2014/main" id="{020A3AB1-36D7-45AC-AF98-080931E5FBE0}"/>
                </a:ext>
              </a:extLst>
            </p:cNvPr>
            <p:cNvSpPr/>
            <p:nvPr/>
          </p:nvSpPr>
          <p:spPr>
            <a:xfrm>
              <a:off x="4904112" y="3462880"/>
              <a:ext cx="54161" cy="54139"/>
            </a:xfrm>
            <a:custGeom>
              <a:avLst/>
              <a:gdLst/>
              <a:ahLst/>
              <a:cxnLst/>
              <a:rect l="l" t="t" r="r" b="b"/>
              <a:pathLst>
                <a:path w="2470" h="2469" extrusionOk="0">
                  <a:moveTo>
                    <a:pt x="1235" y="0"/>
                  </a:moveTo>
                  <a:cubicBezTo>
                    <a:pt x="534" y="0"/>
                    <a:pt x="1" y="567"/>
                    <a:pt x="1" y="1234"/>
                  </a:cubicBezTo>
                  <a:cubicBezTo>
                    <a:pt x="1" y="1902"/>
                    <a:pt x="534" y="2469"/>
                    <a:pt x="1235" y="2469"/>
                  </a:cubicBezTo>
                  <a:cubicBezTo>
                    <a:pt x="1902" y="2469"/>
                    <a:pt x="2469" y="1902"/>
                    <a:pt x="2469" y="1234"/>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51" name="Google Shape;536;p38">
              <a:extLst>
                <a:ext uri="{FF2B5EF4-FFF2-40B4-BE49-F238E27FC236}">
                  <a16:creationId xmlns:a16="http://schemas.microsoft.com/office/drawing/2014/main" id="{5D6B2B5A-4A8E-483A-8E23-A9A1D70DD970}"/>
                </a:ext>
              </a:extLst>
            </p:cNvPr>
            <p:cNvSpPr/>
            <p:nvPr/>
          </p:nvSpPr>
          <p:spPr>
            <a:xfrm>
              <a:off x="4938495" y="3789105"/>
              <a:ext cx="54139" cy="54139"/>
            </a:xfrm>
            <a:custGeom>
              <a:avLst/>
              <a:gdLst/>
              <a:ahLst/>
              <a:cxnLst/>
              <a:rect l="l" t="t" r="r" b="b"/>
              <a:pathLst>
                <a:path w="2469" h="2469" extrusionOk="0">
                  <a:moveTo>
                    <a:pt x="1235" y="1"/>
                  </a:moveTo>
                  <a:cubicBezTo>
                    <a:pt x="534" y="1"/>
                    <a:pt x="0" y="568"/>
                    <a:pt x="0" y="1235"/>
                  </a:cubicBezTo>
                  <a:cubicBezTo>
                    <a:pt x="0" y="1935"/>
                    <a:pt x="534" y="2469"/>
                    <a:pt x="1235" y="2469"/>
                  </a:cubicBezTo>
                  <a:cubicBezTo>
                    <a:pt x="1902" y="2469"/>
                    <a:pt x="2469" y="1935"/>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52" name="Google Shape;537;p38">
              <a:extLst>
                <a:ext uri="{FF2B5EF4-FFF2-40B4-BE49-F238E27FC236}">
                  <a16:creationId xmlns:a16="http://schemas.microsoft.com/office/drawing/2014/main" id="{DAD73547-3BCB-4D3A-8C1E-35A9C9DBB803}"/>
                </a:ext>
              </a:extLst>
            </p:cNvPr>
            <p:cNvSpPr/>
            <p:nvPr/>
          </p:nvSpPr>
          <p:spPr>
            <a:xfrm>
              <a:off x="4432329" y="3805200"/>
              <a:ext cx="54139" cy="54139"/>
            </a:xfrm>
            <a:custGeom>
              <a:avLst/>
              <a:gdLst/>
              <a:ahLst/>
              <a:cxnLst/>
              <a:rect l="l" t="t" r="r" b="b"/>
              <a:pathLst>
                <a:path w="2469" h="2469" extrusionOk="0">
                  <a:moveTo>
                    <a:pt x="1235" y="0"/>
                  </a:moveTo>
                  <a:cubicBezTo>
                    <a:pt x="534" y="0"/>
                    <a:pt x="0" y="568"/>
                    <a:pt x="0" y="1235"/>
                  </a:cubicBezTo>
                  <a:cubicBezTo>
                    <a:pt x="0" y="1902"/>
                    <a:pt x="534" y="2469"/>
                    <a:pt x="1235" y="2469"/>
                  </a:cubicBezTo>
                  <a:cubicBezTo>
                    <a:pt x="1902" y="2469"/>
                    <a:pt x="2469" y="1902"/>
                    <a:pt x="2469" y="1235"/>
                  </a:cubicBezTo>
                  <a:cubicBezTo>
                    <a:pt x="2469" y="568"/>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53" name="Google Shape;538;p38">
              <a:extLst>
                <a:ext uri="{FF2B5EF4-FFF2-40B4-BE49-F238E27FC236}">
                  <a16:creationId xmlns:a16="http://schemas.microsoft.com/office/drawing/2014/main" id="{C57761B7-D71E-4B77-893F-FDF1001E57DA}"/>
                </a:ext>
              </a:extLst>
            </p:cNvPr>
            <p:cNvSpPr/>
            <p:nvPr/>
          </p:nvSpPr>
          <p:spPr>
            <a:xfrm>
              <a:off x="4343081" y="3763515"/>
              <a:ext cx="54161" cy="54139"/>
            </a:xfrm>
            <a:custGeom>
              <a:avLst/>
              <a:gdLst/>
              <a:ahLst/>
              <a:cxnLst/>
              <a:rect l="l" t="t" r="r" b="b"/>
              <a:pathLst>
                <a:path w="2470" h="2469" extrusionOk="0">
                  <a:moveTo>
                    <a:pt x="1235" y="0"/>
                  </a:moveTo>
                  <a:cubicBezTo>
                    <a:pt x="568" y="0"/>
                    <a:pt x="1" y="567"/>
                    <a:pt x="1" y="1234"/>
                  </a:cubicBezTo>
                  <a:cubicBezTo>
                    <a:pt x="1" y="1935"/>
                    <a:pt x="568" y="2469"/>
                    <a:pt x="1235" y="2469"/>
                  </a:cubicBezTo>
                  <a:cubicBezTo>
                    <a:pt x="1902" y="2469"/>
                    <a:pt x="2469" y="1935"/>
                    <a:pt x="2469" y="1234"/>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54" name="Google Shape;539;p38">
              <a:extLst>
                <a:ext uri="{FF2B5EF4-FFF2-40B4-BE49-F238E27FC236}">
                  <a16:creationId xmlns:a16="http://schemas.microsoft.com/office/drawing/2014/main" id="{E95BD845-9B30-46EF-A0A4-B24538D246D0}"/>
                </a:ext>
              </a:extLst>
            </p:cNvPr>
            <p:cNvSpPr/>
            <p:nvPr/>
          </p:nvSpPr>
          <p:spPr>
            <a:xfrm>
              <a:off x="4623235" y="2974254"/>
              <a:ext cx="54139" cy="53415"/>
            </a:xfrm>
            <a:custGeom>
              <a:avLst/>
              <a:gdLst/>
              <a:ahLst/>
              <a:cxnLst/>
              <a:rect l="l" t="t" r="r" b="b"/>
              <a:pathLst>
                <a:path w="2469" h="2436" extrusionOk="0">
                  <a:moveTo>
                    <a:pt x="1235" y="1"/>
                  </a:moveTo>
                  <a:cubicBezTo>
                    <a:pt x="534" y="1"/>
                    <a:pt x="1" y="534"/>
                    <a:pt x="1" y="1202"/>
                  </a:cubicBezTo>
                  <a:cubicBezTo>
                    <a:pt x="1" y="1902"/>
                    <a:pt x="534" y="2436"/>
                    <a:pt x="1235" y="2436"/>
                  </a:cubicBezTo>
                  <a:cubicBezTo>
                    <a:pt x="1902" y="2436"/>
                    <a:pt x="2469" y="1902"/>
                    <a:pt x="2469" y="1202"/>
                  </a:cubicBezTo>
                  <a:cubicBezTo>
                    <a:pt x="2469" y="534"/>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55" name="Google Shape;540;p38">
              <a:extLst>
                <a:ext uri="{FF2B5EF4-FFF2-40B4-BE49-F238E27FC236}">
                  <a16:creationId xmlns:a16="http://schemas.microsoft.com/office/drawing/2014/main" id="{FCAB6735-D974-4B67-B17C-3A7642E85753}"/>
                </a:ext>
              </a:extLst>
            </p:cNvPr>
            <p:cNvSpPr/>
            <p:nvPr/>
          </p:nvSpPr>
          <p:spPr>
            <a:xfrm>
              <a:off x="5345920" y="3004976"/>
              <a:ext cx="54139" cy="53415"/>
            </a:xfrm>
            <a:custGeom>
              <a:avLst/>
              <a:gdLst/>
              <a:ahLst/>
              <a:cxnLst/>
              <a:rect l="l" t="t" r="r" b="b"/>
              <a:pathLst>
                <a:path w="2469" h="2436" extrusionOk="0">
                  <a:moveTo>
                    <a:pt x="1235" y="1"/>
                  </a:moveTo>
                  <a:cubicBezTo>
                    <a:pt x="567" y="1"/>
                    <a:pt x="0" y="534"/>
                    <a:pt x="0" y="1235"/>
                  </a:cubicBezTo>
                  <a:cubicBezTo>
                    <a:pt x="0" y="1902"/>
                    <a:pt x="567" y="2436"/>
                    <a:pt x="1235" y="2436"/>
                  </a:cubicBezTo>
                  <a:cubicBezTo>
                    <a:pt x="1935" y="2436"/>
                    <a:pt x="2469" y="1902"/>
                    <a:pt x="2469" y="1235"/>
                  </a:cubicBezTo>
                  <a:cubicBezTo>
                    <a:pt x="2469" y="534"/>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56" name="Google Shape;541;p38">
              <a:extLst>
                <a:ext uri="{FF2B5EF4-FFF2-40B4-BE49-F238E27FC236}">
                  <a16:creationId xmlns:a16="http://schemas.microsoft.com/office/drawing/2014/main" id="{2A269583-7E6B-412C-BA3B-416B79F87A05}"/>
                </a:ext>
              </a:extLst>
            </p:cNvPr>
            <p:cNvSpPr/>
            <p:nvPr/>
          </p:nvSpPr>
          <p:spPr>
            <a:xfrm>
              <a:off x="5257418" y="3181256"/>
              <a:ext cx="54139" cy="53415"/>
            </a:xfrm>
            <a:custGeom>
              <a:avLst/>
              <a:gdLst/>
              <a:ahLst/>
              <a:cxnLst/>
              <a:rect l="l" t="t" r="r" b="b"/>
              <a:pathLst>
                <a:path w="2469" h="2436" extrusionOk="0">
                  <a:moveTo>
                    <a:pt x="1234" y="1"/>
                  </a:moveTo>
                  <a:cubicBezTo>
                    <a:pt x="567" y="1"/>
                    <a:pt x="0" y="534"/>
                    <a:pt x="0" y="1202"/>
                  </a:cubicBezTo>
                  <a:cubicBezTo>
                    <a:pt x="0" y="1902"/>
                    <a:pt x="567" y="2436"/>
                    <a:pt x="1234" y="2436"/>
                  </a:cubicBezTo>
                  <a:cubicBezTo>
                    <a:pt x="1902" y="2436"/>
                    <a:pt x="2469" y="1902"/>
                    <a:pt x="2469" y="1202"/>
                  </a:cubicBezTo>
                  <a:cubicBezTo>
                    <a:pt x="2469" y="534"/>
                    <a:pt x="1902"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57" name="Google Shape;542;p38">
              <a:extLst>
                <a:ext uri="{FF2B5EF4-FFF2-40B4-BE49-F238E27FC236}">
                  <a16:creationId xmlns:a16="http://schemas.microsoft.com/office/drawing/2014/main" id="{8F04B090-C6BE-4AFB-9629-65C9ED7ACDAF}"/>
                </a:ext>
              </a:extLst>
            </p:cNvPr>
            <p:cNvSpPr/>
            <p:nvPr/>
          </p:nvSpPr>
          <p:spPr>
            <a:xfrm>
              <a:off x="5534633" y="2337153"/>
              <a:ext cx="54139" cy="54139"/>
            </a:xfrm>
            <a:custGeom>
              <a:avLst/>
              <a:gdLst/>
              <a:ahLst/>
              <a:cxnLst/>
              <a:rect l="l" t="t" r="r" b="b"/>
              <a:pathLst>
                <a:path w="2469" h="2469" extrusionOk="0">
                  <a:moveTo>
                    <a:pt x="1235" y="1"/>
                  </a:moveTo>
                  <a:cubicBezTo>
                    <a:pt x="568" y="1"/>
                    <a:pt x="1" y="568"/>
                    <a:pt x="1" y="1235"/>
                  </a:cubicBezTo>
                  <a:cubicBezTo>
                    <a:pt x="1" y="1902"/>
                    <a:pt x="568" y="2469"/>
                    <a:pt x="1235" y="2469"/>
                  </a:cubicBezTo>
                  <a:cubicBezTo>
                    <a:pt x="1902" y="2469"/>
                    <a:pt x="2469" y="1902"/>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58" name="Google Shape;543;p38">
              <a:extLst>
                <a:ext uri="{FF2B5EF4-FFF2-40B4-BE49-F238E27FC236}">
                  <a16:creationId xmlns:a16="http://schemas.microsoft.com/office/drawing/2014/main" id="{5B10192D-93B9-4811-A8AB-26744F25731A}"/>
                </a:ext>
              </a:extLst>
            </p:cNvPr>
            <p:cNvSpPr/>
            <p:nvPr/>
          </p:nvSpPr>
          <p:spPr>
            <a:xfrm>
              <a:off x="5483431" y="2485651"/>
              <a:ext cx="80474" cy="80474"/>
            </a:xfrm>
            <a:custGeom>
              <a:avLst/>
              <a:gdLst/>
              <a:ahLst/>
              <a:cxnLst/>
              <a:rect l="l" t="t" r="r" b="b"/>
              <a:pathLst>
                <a:path w="3670" h="3670" extrusionOk="0">
                  <a:moveTo>
                    <a:pt x="1835" y="0"/>
                  </a:moveTo>
                  <a:cubicBezTo>
                    <a:pt x="801" y="0"/>
                    <a:pt x="1" y="834"/>
                    <a:pt x="1" y="1835"/>
                  </a:cubicBezTo>
                  <a:cubicBezTo>
                    <a:pt x="1" y="2835"/>
                    <a:pt x="801" y="3669"/>
                    <a:pt x="1835" y="3669"/>
                  </a:cubicBezTo>
                  <a:cubicBezTo>
                    <a:pt x="2836" y="3669"/>
                    <a:pt x="3670" y="2835"/>
                    <a:pt x="3670" y="1835"/>
                  </a:cubicBezTo>
                  <a:cubicBezTo>
                    <a:pt x="3670" y="834"/>
                    <a:pt x="2836" y="0"/>
                    <a:pt x="1835" y="0"/>
                  </a:cubicBezTo>
                  <a:close/>
                </a:path>
              </a:pathLst>
            </a:custGeom>
            <a:grpFill/>
            <a:ln>
              <a:noFill/>
            </a:ln>
          </p:spPr>
          <p:txBody>
            <a:bodyPr spcFirstLastPara="1" wrap="square" lIns="121900" tIns="121900" rIns="121900" bIns="121900" anchor="ctr" anchorCtr="0">
              <a:noAutofit/>
            </a:bodyPr>
            <a:lstStyle/>
            <a:p>
              <a:endParaRPr sz="2400"/>
            </a:p>
          </p:txBody>
        </p:sp>
        <p:sp>
          <p:nvSpPr>
            <p:cNvPr id="159" name="Google Shape;544;p38">
              <a:extLst>
                <a:ext uri="{FF2B5EF4-FFF2-40B4-BE49-F238E27FC236}">
                  <a16:creationId xmlns:a16="http://schemas.microsoft.com/office/drawing/2014/main" id="{2DAC891F-D184-4CAF-9709-B68811A9B021}"/>
                </a:ext>
              </a:extLst>
            </p:cNvPr>
            <p:cNvSpPr/>
            <p:nvPr/>
          </p:nvSpPr>
          <p:spPr>
            <a:xfrm>
              <a:off x="5051864" y="1768797"/>
              <a:ext cx="70979" cy="71703"/>
            </a:xfrm>
            <a:custGeom>
              <a:avLst/>
              <a:gdLst/>
              <a:ahLst/>
              <a:cxnLst/>
              <a:rect l="l" t="t" r="r" b="b"/>
              <a:pathLst>
                <a:path w="3237" h="3270" extrusionOk="0">
                  <a:moveTo>
                    <a:pt x="1635" y="1"/>
                  </a:moveTo>
                  <a:cubicBezTo>
                    <a:pt x="735" y="1"/>
                    <a:pt x="1" y="735"/>
                    <a:pt x="1" y="1635"/>
                  </a:cubicBezTo>
                  <a:cubicBezTo>
                    <a:pt x="1" y="2536"/>
                    <a:pt x="735" y="3270"/>
                    <a:pt x="1635" y="3270"/>
                  </a:cubicBezTo>
                  <a:cubicBezTo>
                    <a:pt x="2536" y="3270"/>
                    <a:pt x="3236" y="2536"/>
                    <a:pt x="3236" y="1635"/>
                  </a:cubicBezTo>
                  <a:cubicBezTo>
                    <a:pt x="3236" y="735"/>
                    <a:pt x="2536" y="1"/>
                    <a:pt x="1635" y="1"/>
                  </a:cubicBezTo>
                  <a:close/>
                </a:path>
              </a:pathLst>
            </a:custGeom>
            <a:grpFill/>
            <a:ln>
              <a:noFill/>
            </a:ln>
          </p:spPr>
          <p:txBody>
            <a:bodyPr spcFirstLastPara="1" wrap="square" lIns="121900" tIns="121900" rIns="121900" bIns="121900" anchor="ctr" anchorCtr="0">
              <a:noAutofit/>
            </a:bodyPr>
            <a:lstStyle/>
            <a:p>
              <a:endParaRPr sz="2400"/>
            </a:p>
          </p:txBody>
        </p:sp>
        <p:sp>
          <p:nvSpPr>
            <p:cNvPr id="160" name="Google Shape;545;p38">
              <a:extLst>
                <a:ext uri="{FF2B5EF4-FFF2-40B4-BE49-F238E27FC236}">
                  <a16:creationId xmlns:a16="http://schemas.microsoft.com/office/drawing/2014/main" id="{5D56698F-1797-493C-9ECF-14D8F6A9083C}"/>
                </a:ext>
              </a:extLst>
            </p:cNvPr>
            <p:cNvSpPr/>
            <p:nvPr/>
          </p:nvSpPr>
          <p:spPr>
            <a:xfrm>
              <a:off x="4412572" y="2865271"/>
              <a:ext cx="54139" cy="54139"/>
            </a:xfrm>
            <a:custGeom>
              <a:avLst/>
              <a:gdLst/>
              <a:ahLst/>
              <a:cxnLst/>
              <a:rect l="l" t="t" r="r" b="b"/>
              <a:pathLst>
                <a:path w="2469" h="2469" extrusionOk="0">
                  <a:moveTo>
                    <a:pt x="1235" y="0"/>
                  </a:moveTo>
                  <a:cubicBezTo>
                    <a:pt x="568" y="0"/>
                    <a:pt x="1" y="567"/>
                    <a:pt x="1" y="1235"/>
                  </a:cubicBezTo>
                  <a:cubicBezTo>
                    <a:pt x="1" y="1902"/>
                    <a:pt x="568" y="2469"/>
                    <a:pt x="1235" y="2469"/>
                  </a:cubicBezTo>
                  <a:cubicBezTo>
                    <a:pt x="1902" y="2469"/>
                    <a:pt x="2469" y="1902"/>
                    <a:pt x="2469" y="1235"/>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61" name="Google Shape;546;p38">
              <a:extLst>
                <a:ext uri="{FF2B5EF4-FFF2-40B4-BE49-F238E27FC236}">
                  <a16:creationId xmlns:a16="http://schemas.microsoft.com/office/drawing/2014/main" id="{9AEDC356-8644-4195-980D-58D2A68BED73}"/>
                </a:ext>
              </a:extLst>
            </p:cNvPr>
            <p:cNvSpPr/>
            <p:nvPr/>
          </p:nvSpPr>
          <p:spPr>
            <a:xfrm>
              <a:off x="4025628" y="3232458"/>
              <a:ext cx="54161" cy="54161"/>
            </a:xfrm>
            <a:custGeom>
              <a:avLst/>
              <a:gdLst/>
              <a:ahLst/>
              <a:cxnLst/>
              <a:rect l="l" t="t" r="r" b="b"/>
              <a:pathLst>
                <a:path w="2470" h="2470" extrusionOk="0">
                  <a:moveTo>
                    <a:pt x="1235" y="1"/>
                  </a:moveTo>
                  <a:cubicBezTo>
                    <a:pt x="568" y="1"/>
                    <a:pt x="1" y="568"/>
                    <a:pt x="1" y="1235"/>
                  </a:cubicBezTo>
                  <a:cubicBezTo>
                    <a:pt x="1" y="1902"/>
                    <a:pt x="568" y="2469"/>
                    <a:pt x="1235" y="2469"/>
                  </a:cubicBezTo>
                  <a:cubicBezTo>
                    <a:pt x="1902" y="2469"/>
                    <a:pt x="2469" y="1902"/>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62" name="Google Shape;547;p38">
              <a:extLst>
                <a:ext uri="{FF2B5EF4-FFF2-40B4-BE49-F238E27FC236}">
                  <a16:creationId xmlns:a16="http://schemas.microsoft.com/office/drawing/2014/main" id="{36CC1338-0FCF-4AA7-BA79-009B27993EF0}"/>
                </a:ext>
              </a:extLst>
            </p:cNvPr>
            <p:cNvSpPr/>
            <p:nvPr/>
          </p:nvSpPr>
          <p:spPr>
            <a:xfrm>
              <a:off x="4869729" y="1531819"/>
              <a:ext cx="54161" cy="54139"/>
            </a:xfrm>
            <a:custGeom>
              <a:avLst/>
              <a:gdLst/>
              <a:ahLst/>
              <a:cxnLst/>
              <a:rect l="l" t="t" r="r" b="b"/>
              <a:pathLst>
                <a:path w="2470" h="2469" extrusionOk="0">
                  <a:moveTo>
                    <a:pt x="1235" y="0"/>
                  </a:moveTo>
                  <a:cubicBezTo>
                    <a:pt x="568" y="0"/>
                    <a:pt x="1" y="567"/>
                    <a:pt x="1" y="1234"/>
                  </a:cubicBezTo>
                  <a:cubicBezTo>
                    <a:pt x="1" y="1902"/>
                    <a:pt x="568" y="2469"/>
                    <a:pt x="1235" y="2469"/>
                  </a:cubicBezTo>
                  <a:cubicBezTo>
                    <a:pt x="1902" y="2469"/>
                    <a:pt x="2469" y="1902"/>
                    <a:pt x="2469" y="1234"/>
                  </a:cubicBezTo>
                  <a:cubicBezTo>
                    <a:pt x="2469" y="567"/>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63" name="Google Shape;548;p38">
              <a:extLst>
                <a:ext uri="{FF2B5EF4-FFF2-40B4-BE49-F238E27FC236}">
                  <a16:creationId xmlns:a16="http://schemas.microsoft.com/office/drawing/2014/main" id="{D8C56953-3F4A-4678-A800-12C6F8409D46}"/>
                </a:ext>
              </a:extLst>
            </p:cNvPr>
            <p:cNvSpPr/>
            <p:nvPr/>
          </p:nvSpPr>
          <p:spPr>
            <a:xfrm>
              <a:off x="3846432" y="2389079"/>
              <a:ext cx="53415" cy="54161"/>
            </a:xfrm>
            <a:custGeom>
              <a:avLst/>
              <a:gdLst/>
              <a:ahLst/>
              <a:cxnLst/>
              <a:rect l="l" t="t" r="r" b="b"/>
              <a:pathLst>
                <a:path w="2436" h="2470" extrusionOk="0">
                  <a:moveTo>
                    <a:pt x="1201" y="1"/>
                  </a:moveTo>
                  <a:cubicBezTo>
                    <a:pt x="534" y="1"/>
                    <a:pt x="0" y="568"/>
                    <a:pt x="0" y="1235"/>
                  </a:cubicBezTo>
                  <a:cubicBezTo>
                    <a:pt x="0" y="1902"/>
                    <a:pt x="534" y="2469"/>
                    <a:pt x="1201" y="2469"/>
                  </a:cubicBezTo>
                  <a:cubicBezTo>
                    <a:pt x="1902" y="2469"/>
                    <a:pt x="2435" y="1902"/>
                    <a:pt x="2435" y="1235"/>
                  </a:cubicBezTo>
                  <a:cubicBezTo>
                    <a:pt x="2435" y="568"/>
                    <a:pt x="1902" y="1"/>
                    <a:pt x="1201" y="1"/>
                  </a:cubicBezTo>
                  <a:close/>
                </a:path>
              </a:pathLst>
            </a:custGeom>
            <a:grpFill/>
            <a:ln>
              <a:noFill/>
            </a:ln>
          </p:spPr>
          <p:txBody>
            <a:bodyPr spcFirstLastPara="1" wrap="square" lIns="121900" tIns="121900" rIns="121900" bIns="121900" anchor="ctr" anchorCtr="0">
              <a:noAutofit/>
            </a:bodyPr>
            <a:lstStyle/>
            <a:p>
              <a:endParaRPr sz="2400"/>
            </a:p>
          </p:txBody>
        </p:sp>
        <p:sp>
          <p:nvSpPr>
            <p:cNvPr id="164" name="Google Shape;549;p38">
              <a:extLst>
                <a:ext uri="{FF2B5EF4-FFF2-40B4-BE49-F238E27FC236}">
                  <a16:creationId xmlns:a16="http://schemas.microsoft.com/office/drawing/2014/main" id="{87D54EA0-DF9C-4272-98CA-2B1343F3767B}"/>
                </a:ext>
              </a:extLst>
            </p:cNvPr>
            <p:cNvSpPr/>
            <p:nvPr/>
          </p:nvSpPr>
          <p:spPr>
            <a:xfrm>
              <a:off x="4764408" y="1539121"/>
              <a:ext cx="53415" cy="53415"/>
            </a:xfrm>
            <a:custGeom>
              <a:avLst/>
              <a:gdLst/>
              <a:ahLst/>
              <a:cxnLst/>
              <a:rect l="l" t="t" r="r" b="b"/>
              <a:pathLst>
                <a:path w="2436" h="2436" extrusionOk="0">
                  <a:moveTo>
                    <a:pt x="1235" y="1"/>
                  </a:moveTo>
                  <a:cubicBezTo>
                    <a:pt x="534" y="1"/>
                    <a:pt x="0" y="535"/>
                    <a:pt x="0" y="1235"/>
                  </a:cubicBezTo>
                  <a:cubicBezTo>
                    <a:pt x="0" y="1902"/>
                    <a:pt x="534" y="2436"/>
                    <a:pt x="1235" y="2436"/>
                  </a:cubicBezTo>
                  <a:cubicBezTo>
                    <a:pt x="1902" y="2436"/>
                    <a:pt x="2436" y="1902"/>
                    <a:pt x="2436" y="1235"/>
                  </a:cubicBezTo>
                  <a:cubicBezTo>
                    <a:pt x="2436" y="535"/>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65" name="Google Shape;550;p38">
              <a:extLst>
                <a:ext uri="{FF2B5EF4-FFF2-40B4-BE49-F238E27FC236}">
                  <a16:creationId xmlns:a16="http://schemas.microsoft.com/office/drawing/2014/main" id="{10342881-AAFA-494A-99D6-727769F97A55}"/>
                </a:ext>
              </a:extLst>
            </p:cNvPr>
            <p:cNvSpPr/>
            <p:nvPr/>
          </p:nvSpPr>
          <p:spPr>
            <a:xfrm>
              <a:off x="4770987" y="1471100"/>
              <a:ext cx="54161" cy="54139"/>
            </a:xfrm>
            <a:custGeom>
              <a:avLst/>
              <a:gdLst/>
              <a:ahLst/>
              <a:cxnLst/>
              <a:rect l="l" t="t" r="r" b="b"/>
              <a:pathLst>
                <a:path w="2470" h="2469" extrusionOk="0">
                  <a:moveTo>
                    <a:pt x="1235" y="1"/>
                  </a:moveTo>
                  <a:cubicBezTo>
                    <a:pt x="568" y="1"/>
                    <a:pt x="1" y="568"/>
                    <a:pt x="1" y="1235"/>
                  </a:cubicBezTo>
                  <a:cubicBezTo>
                    <a:pt x="1" y="1902"/>
                    <a:pt x="568" y="2469"/>
                    <a:pt x="1235" y="2469"/>
                  </a:cubicBezTo>
                  <a:cubicBezTo>
                    <a:pt x="1902" y="2469"/>
                    <a:pt x="2469" y="1902"/>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66" name="Google Shape;551;p38">
              <a:extLst>
                <a:ext uri="{FF2B5EF4-FFF2-40B4-BE49-F238E27FC236}">
                  <a16:creationId xmlns:a16="http://schemas.microsoft.com/office/drawing/2014/main" id="{20D6CCE2-6109-494C-8121-BB7DD349D997}"/>
                </a:ext>
              </a:extLst>
            </p:cNvPr>
            <p:cNvSpPr/>
            <p:nvPr/>
          </p:nvSpPr>
          <p:spPr>
            <a:xfrm>
              <a:off x="3791567" y="1787830"/>
              <a:ext cx="54139" cy="53415"/>
            </a:xfrm>
            <a:custGeom>
              <a:avLst/>
              <a:gdLst/>
              <a:ahLst/>
              <a:cxnLst/>
              <a:rect l="l" t="t" r="r" b="b"/>
              <a:pathLst>
                <a:path w="2469" h="2436" extrusionOk="0">
                  <a:moveTo>
                    <a:pt x="1235" y="0"/>
                  </a:moveTo>
                  <a:cubicBezTo>
                    <a:pt x="568" y="0"/>
                    <a:pt x="0" y="534"/>
                    <a:pt x="0" y="1234"/>
                  </a:cubicBezTo>
                  <a:cubicBezTo>
                    <a:pt x="0" y="1902"/>
                    <a:pt x="568" y="2435"/>
                    <a:pt x="1235" y="2435"/>
                  </a:cubicBezTo>
                  <a:cubicBezTo>
                    <a:pt x="1902" y="2435"/>
                    <a:pt x="2469" y="1902"/>
                    <a:pt x="2469" y="1234"/>
                  </a:cubicBezTo>
                  <a:cubicBezTo>
                    <a:pt x="2469" y="534"/>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67" name="Google Shape;552;p38">
              <a:extLst>
                <a:ext uri="{FF2B5EF4-FFF2-40B4-BE49-F238E27FC236}">
                  <a16:creationId xmlns:a16="http://schemas.microsoft.com/office/drawing/2014/main" id="{FCBBB1E1-B41D-43FF-82E7-139DBEB6F98A}"/>
                </a:ext>
              </a:extLst>
            </p:cNvPr>
            <p:cNvSpPr/>
            <p:nvPr/>
          </p:nvSpPr>
          <p:spPr>
            <a:xfrm>
              <a:off x="4340165" y="2668510"/>
              <a:ext cx="53415" cy="54139"/>
            </a:xfrm>
            <a:custGeom>
              <a:avLst/>
              <a:gdLst/>
              <a:ahLst/>
              <a:cxnLst/>
              <a:rect l="l" t="t" r="r" b="b"/>
              <a:pathLst>
                <a:path w="2436" h="2469" extrusionOk="0">
                  <a:moveTo>
                    <a:pt x="1235" y="0"/>
                  </a:moveTo>
                  <a:cubicBezTo>
                    <a:pt x="534" y="0"/>
                    <a:pt x="0" y="534"/>
                    <a:pt x="0" y="1235"/>
                  </a:cubicBezTo>
                  <a:cubicBezTo>
                    <a:pt x="0" y="1902"/>
                    <a:pt x="534" y="2469"/>
                    <a:pt x="1235" y="2469"/>
                  </a:cubicBezTo>
                  <a:cubicBezTo>
                    <a:pt x="1902" y="2469"/>
                    <a:pt x="2435" y="1902"/>
                    <a:pt x="2435" y="1235"/>
                  </a:cubicBezTo>
                  <a:cubicBezTo>
                    <a:pt x="2435" y="534"/>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68" name="Google Shape;553;p38">
              <a:extLst>
                <a:ext uri="{FF2B5EF4-FFF2-40B4-BE49-F238E27FC236}">
                  <a16:creationId xmlns:a16="http://schemas.microsoft.com/office/drawing/2014/main" id="{9C681EAE-FE87-4B74-B585-2C2A82DC7ABB}"/>
                </a:ext>
              </a:extLst>
            </p:cNvPr>
            <p:cNvSpPr/>
            <p:nvPr/>
          </p:nvSpPr>
          <p:spPr>
            <a:xfrm>
              <a:off x="3939319" y="1686873"/>
              <a:ext cx="54139" cy="53415"/>
            </a:xfrm>
            <a:custGeom>
              <a:avLst/>
              <a:gdLst/>
              <a:ahLst/>
              <a:cxnLst/>
              <a:rect l="l" t="t" r="r" b="b"/>
              <a:pathLst>
                <a:path w="2469" h="2436" extrusionOk="0">
                  <a:moveTo>
                    <a:pt x="1235" y="1"/>
                  </a:moveTo>
                  <a:cubicBezTo>
                    <a:pt x="568" y="1"/>
                    <a:pt x="1" y="535"/>
                    <a:pt x="1" y="1235"/>
                  </a:cubicBezTo>
                  <a:cubicBezTo>
                    <a:pt x="1" y="1902"/>
                    <a:pt x="568" y="2436"/>
                    <a:pt x="1235" y="2436"/>
                  </a:cubicBezTo>
                  <a:cubicBezTo>
                    <a:pt x="1935" y="2436"/>
                    <a:pt x="2469" y="1902"/>
                    <a:pt x="2469" y="1235"/>
                  </a:cubicBezTo>
                  <a:cubicBezTo>
                    <a:pt x="2469" y="535"/>
                    <a:pt x="1935"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69" name="Google Shape;554;p38">
              <a:extLst>
                <a:ext uri="{FF2B5EF4-FFF2-40B4-BE49-F238E27FC236}">
                  <a16:creationId xmlns:a16="http://schemas.microsoft.com/office/drawing/2014/main" id="{0C1885A2-EB51-47B7-93C4-D39682774458}"/>
                </a:ext>
              </a:extLst>
            </p:cNvPr>
            <p:cNvSpPr/>
            <p:nvPr/>
          </p:nvSpPr>
          <p:spPr>
            <a:xfrm>
              <a:off x="3659911" y="1969966"/>
              <a:ext cx="54139" cy="54139"/>
            </a:xfrm>
            <a:custGeom>
              <a:avLst/>
              <a:gdLst/>
              <a:ahLst/>
              <a:cxnLst/>
              <a:rect l="l" t="t" r="r" b="b"/>
              <a:pathLst>
                <a:path w="2469" h="2469" extrusionOk="0">
                  <a:moveTo>
                    <a:pt x="1234" y="0"/>
                  </a:moveTo>
                  <a:cubicBezTo>
                    <a:pt x="567" y="0"/>
                    <a:pt x="0" y="567"/>
                    <a:pt x="0" y="1234"/>
                  </a:cubicBezTo>
                  <a:cubicBezTo>
                    <a:pt x="0" y="1902"/>
                    <a:pt x="567" y="2469"/>
                    <a:pt x="1234" y="2469"/>
                  </a:cubicBezTo>
                  <a:cubicBezTo>
                    <a:pt x="1902" y="2469"/>
                    <a:pt x="2469" y="1902"/>
                    <a:pt x="2469" y="1234"/>
                  </a:cubicBezTo>
                  <a:cubicBezTo>
                    <a:pt x="2469" y="567"/>
                    <a:pt x="1902"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170" name="Google Shape;555;p38">
              <a:extLst>
                <a:ext uri="{FF2B5EF4-FFF2-40B4-BE49-F238E27FC236}">
                  <a16:creationId xmlns:a16="http://schemas.microsoft.com/office/drawing/2014/main" id="{552D95CB-17D4-418B-BF80-61452CB578CA}"/>
                </a:ext>
              </a:extLst>
            </p:cNvPr>
            <p:cNvSpPr/>
            <p:nvPr/>
          </p:nvSpPr>
          <p:spPr>
            <a:xfrm>
              <a:off x="4918738" y="2108201"/>
              <a:ext cx="54161" cy="53415"/>
            </a:xfrm>
            <a:custGeom>
              <a:avLst/>
              <a:gdLst/>
              <a:ahLst/>
              <a:cxnLst/>
              <a:rect l="l" t="t" r="r" b="b"/>
              <a:pathLst>
                <a:path w="2470" h="2436" extrusionOk="0">
                  <a:moveTo>
                    <a:pt x="1235" y="1"/>
                  </a:moveTo>
                  <a:cubicBezTo>
                    <a:pt x="568" y="1"/>
                    <a:pt x="1" y="534"/>
                    <a:pt x="1" y="1202"/>
                  </a:cubicBezTo>
                  <a:cubicBezTo>
                    <a:pt x="1" y="1902"/>
                    <a:pt x="568" y="2436"/>
                    <a:pt x="1235" y="2436"/>
                  </a:cubicBezTo>
                  <a:cubicBezTo>
                    <a:pt x="1902" y="2436"/>
                    <a:pt x="2469" y="1902"/>
                    <a:pt x="2469" y="1202"/>
                  </a:cubicBezTo>
                  <a:cubicBezTo>
                    <a:pt x="2469" y="534"/>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71" name="Google Shape;556;p38">
              <a:extLst>
                <a:ext uri="{FF2B5EF4-FFF2-40B4-BE49-F238E27FC236}">
                  <a16:creationId xmlns:a16="http://schemas.microsoft.com/office/drawing/2014/main" id="{4D362BA6-476F-4F09-BB5B-D48D2E768591}"/>
                </a:ext>
              </a:extLst>
            </p:cNvPr>
            <p:cNvSpPr/>
            <p:nvPr/>
          </p:nvSpPr>
          <p:spPr>
            <a:xfrm>
              <a:off x="4832429" y="2185739"/>
              <a:ext cx="54161" cy="54139"/>
            </a:xfrm>
            <a:custGeom>
              <a:avLst/>
              <a:gdLst/>
              <a:ahLst/>
              <a:cxnLst/>
              <a:rect l="l" t="t" r="r" b="b"/>
              <a:pathLst>
                <a:path w="2470" h="2469" extrusionOk="0">
                  <a:moveTo>
                    <a:pt x="1235" y="1"/>
                  </a:moveTo>
                  <a:cubicBezTo>
                    <a:pt x="568" y="1"/>
                    <a:pt x="1" y="534"/>
                    <a:pt x="1" y="1235"/>
                  </a:cubicBezTo>
                  <a:cubicBezTo>
                    <a:pt x="1" y="1902"/>
                    <a:pt x="568" y="2469"/>
                    <a:pt x="1235" y="2469"/>
                  </a:cubicBezTo>
                  <a:cubicBezTo>
                    <a:pt x="1902" y="2469"/>
                    <a:pt x="2469" y="1902"/>
                    <a:pt x="2469" y="1235"/>
                  </a:cubicBezTo>
                  <a:cubicBezTo>
                    <a:pt x="2469" y="534"/>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72" name="Google Shape;557;p38">
              <a:extLst>
                <a:ext uri="{FF2B5EF4-FFF2-40B4-BE49-F238E27FC236}">
                  <a16:creationId xmlns:a16="http://schemas.microsoft.com/office/drawing/2014/main" id="{4C885093-38AF-4B60-928D-FD5C20D695ED}"/>
                </a:ext>
              </a:extLst>
            </p:cNvPr>
            <p:cNvSpPr/>
            <p:nvPr/>
          </p:nvSpPr>
          <p:spPr>
            <a:xfrm>
              <a:off x="4580080" y="1577890"/>
              <a:ext cx="54139" cy="54161"/>
            </a:xfrm>
            <a:custGeom>
              <a:avLst/>
              <a:gdLst/>
              <a:ahLst/>
              <a:cxnLst/>
              <a:rect l="l" t="t" r="r" b="b"/>
              <a:pathLst>
                <a:path w="2469" h="2470" extrusionOk="0">
                  <a:moveTo>
                    <a:pt x="1235" y="1"/>
                  </a:moveTo>
                  <a:cubicBezTo>
                    <a:pt x="568" y="1"/>
                    <a:pt x="0" y="568"/>
                    <a:pt x="0" y="1235"/>
                  </a:cubicBezTo>
                  <a:cubicBezTo>
                    <a:pt x="0" y="1935"/>
                    <a:pt x="568" y="2469"/>
                    <a:pt x="1235" y="2469"/>
                  </a:cubicBezTo>
                  <a:cubicBezTo>
                    <a:pt x="1902" y="2469"/>
                    <a:pt x="2469" y="1935"/>
                    <a:pt x="2469" y="1235"/>
                  </a:cubicBezTo>
                  <a:cubicBezTo>
                    <a:pt x="2469" y="568"/>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73" name="Google Shape;558;p38">
              <a:extLst>
                <a:ext uri="{FF2B5EF4-FFF2-40B4-BE49-F238E27FC236}">
                  <a16:creationId xmlns:a16="http://schemas.microsoft.com/office/drawing/2014/main" id="{837D9A63-8CEF-489A-BEA4-54EB7B8B609D}"/>
                </a:ext>
              </a:extLst>
            </p:cNvPr>
            <p:cNvSpPr/>
            <p:nvPr/>
          </p:nvSpPr>
          <p:spPr>
            <a:xfrm>
              <a:off x="4160946" y="3275613"/>
              <a:ext cx="54161" cy="54161"/>
            </a:xfrm>
            <a:custGeom>
              <a:avLst/>
              <a:gdLst/>
              <a:ahLst/>
              <a:cxnLst/>
              <a:rect l="l" t="t" r="r" b="b"/>
              <a:pathLst>
                <a:path w="2470" h="2470" extrusionOk="0">
                  <a:moveTo>
                    <a:pt x="1235" y="1"/>
                  </a:moveTo>
                  <a:cubicBezTo>
                    <a:pt x="568" y="1"/>
                    <a:pt x="1" y="568"/>
                    <a:pt x="1" y="1235"/>
                  </a:cubicBezTo>
                  <a:cubicBezTo>
                    <a:pt x="1" y="1902"/>
                    <a:pt x="568" y="2469"/>
                    <a:pt x="1235" y="2469"/>
                  </a:cubicBezTo>
                  <a:cubicBezTo>
                    <a:pt x="1936" y="2469"/>
                    <a:pt x="2469" y="1902"/>
                    <a:pt x="2469" y="1235"/>
                  </a:cubicBezTo>
                  <a:cubicBezTo>
                    <a:pt x="2469" y="568"/>
                    <a:pt x="1936"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74" name="Google Shape;559;p38">
              <a:extLst>
                <a:ext uri="{FF2B5EF4-FFF2-40B4-BE49-F238E27FC236}">
                  <a16:creationId xmlns:a16="http://schemas.microsoft.com/office/drawing/2014/main" id="{857C3F3B-A0CB-4070-8F62-E043B87D9D45}"/>
                </a:ext>
              </a:extLst>
            </p:cNvPr>
            <p:cNvSpPr/>
            <p:nvPr/>
          </p:nvSpPr>
          <p:spPr>
            <a:xfrm>
              <a:off x="4561792" y="3625981"/>
              <a:ext cx="101700" cy="101700"/>
            </a:xfrm>
            <a:custGeom>
              <a:avLst/>
              <a:gdLst/>
              <a:ahLst/>
              <a:cxnLst/>
              <a:rect l="l" t="t" r="r" b="b"/>
              <a:pathLst>
                <a:path w="4638" h="4638" extrusionOk="0">
                  <a:moveTo>
                    <a:pt x="2302" y="1"/>
                  </a:moveTo>
                  <a:cubicBezTo>
                    <a:pt x="1035" y="1"/>
                    <a:pt x="1" y="1035"/>
                    <a:pt x="1" y="2336"/>
                  </a:cubicBezTo>
                  <a:cubicBezTo>
                    <a:pt x="1" y="3603"/>
                    <a:pt x="1035" y="4638"/>
                    <a:pt x="2302" y="4638"/>
                  </a:cubicBezTo>
                  <a:cubicBezTo>
                    <a:pt x="3603" y="4638"/>
                    <a:pt x="4637" y="3603"/>
                    <a:pt x="4637" y="2336"/>
                  </a:cubicBezTo>
                  <a:cubicBezTo>
                    <a:pt x="4637" y="1035"/>
                    <a:pt x="3603" y="1"/>
                    <a:pt x="2302" y="1"/>
                  </a:cubicBezTo>
                  <a:close/>
                </a:path>
              </a:pathLst>
            </a:custGeom>
            <a:grpFill/>
            <a:ln>
              <a:noFill/>
            </a:ln>
          </p:spPr>
          <p:txBody>
            <a:bodyPr spcFirstLastPara="1" wrap="square" lIns="121900" tIns="121900" rIns="121900" bIns="121900" anchor="ctr" anchorCtr="0">
              <a:noAutofit/>
            </a:bodyPr>
            <a:lstStyle/>
            <a:p>
              <a:endParaRPr sz="2400"/>
            </a:p>
          </p:txBody>
        </p:sp>
        <p:sp>
          <p:nvSpPr>
            <p:cNvPr id="175" name="Google Shape;560;p38">
              <a:extLst>
                <a:ext uri="{FF2B5EF4-FFF2-40B4-BE49-F238E27FC236}">
                  <a16:creationId xmlns:a16="http://schemas.microsoft.com/office/drawing/2014/main" id="{481587F5-6F8F-4571-ADB4-3CB58C4833D9}"/>
                </a:ext>
              </a:extLst>
            </p:cNvPr>
            <p:cNvSpPr/>
            <p:nvPr/>
          </p:nvSpPr>
          <p:spPr>
            <a:xfrm>
              <a:off x="5430036" y="2037987"/>
              <a:ext cx="54139" cy="53415"/>
            </a:xfrm>
            <a:custGeom>
              <a:avLst/>
              <a:gdLst/>
              <a:ahLst/>
              <a:cxnLst/>
              <a:rect l="l" t="t" r="r" b="b"/>
              <a:pathLst>
                <a:path w="2469" h="2436" extrusionOk="0">
                  <a:moveTo>
                    <a:pt x="1235" y="0"/>
                  </a:moveTo>
                  <a:cubicBezTo>
                    <a:pt x="568" y="0"/>
                    <a:pt x="0" y="534"/>
                    <a:pt x="0" y="1201"/>
                  </a:cubicBezTo>
                  <a:cubicBezTo>
                    <a:pt x="0" y="1902"/>
                    <a:pt x="568" y="2435"/>
                    <a:pt x="1235" y="2435"/>
                  </a:cubicBezTo>
                  <a:cubicBezTo>
                    <a:pt x="1902" y="2435"/>
                    <a:pt x="2469" y="1902"/>
                    <a:pt x="2469" y="1201"/>
                  </a:cubicBezTo>
                  <a:cubicBezTo>
                    <a:pt x="2469" y="534"/>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76" name="Google Shape;561;p38">
              <a:extLst>
                <a:ext uri="{FF2B5EF4-FFF2-40B4-BE49-F238E27FC236}">
                  <a16:creationId xmlns:a16="http://schemas.microsoft.com/office/drawing/2014/main" id="{A141F9D4-F6E7-4FE6-A97D-71C4EDEB068F}"/>
                </a:ext>
              </a:extLst>
            </p:cNvPr>
            <p:cNvSpPr/>
            <p:nvPr/>
          </p:nvSpPr>
          <p:spPr>
            <a:xfrm>
              <a:off x="4487917" y="2046758"/>
              <a:ext cx="118518" cy="118518"/>
            </a:xfrm>
            <a:custGeom>
              <a:avLst/>
              <a:gdLst/>
              <a:ahLst/>
              <a:cxnLst/>
              <a:rect l="l" t="t" r="r" b="b"/>
              <a:pathLst>
                <a:path w="5405" h="5405" extrusionOk="0">
                  <a:moveTo>
                    <a:pt x="2702" y="1"/>
                  </a:moveTo>
                  <a:cubicBezTo>
                    <a:pt x="1201" y="1"/>
                    <a:pt x="0" y="1235"/>
                    <a:pt x="0" y="2703"/>
                  </a:cubicBezTo>
                  <a:cubicBezTo>
                    <a:pt x="0" y="4204"/>
                    <a:pt x="1201" y="5405"/>
                    <a:pt x="2702" y="5405"/>
                  </a:cubicBezTo>
                  <a:cubicBezTo>
                    <a:pt x="4203" y="5405"/>
                    <a:pt x="5404" y="4204"/>
                    <a:pt x="5404" y="2703"/>
                  </a:cubicBezTo>
                  <a:cubicBezTo>
                    <a:pt x="5404" y="1235"/>
                    <a:pt x="4203" y="1"/>
                    <a:pt x="2702" y="1"/>
                  </a:cubicBezTo>
                  <a:close/>
                </a:path>
              </a:pathLst>
            </a:custGeom>
            <a:grpFill/>
            <a:ln>
              <a:noFill/>
            </a:ln>
          </p:spPr>
          <p:txBody>
            <a:bodyPr spcFirstLastPara="1" wrap="square" lIns="121900" tIns="121900" rIns="121900" bIns="121900" anchor="ctr" anchorCtr="0">
              <a:noAutofit/>
            </a:bodyPr>
            <a:lstStyle/>
            <a:p>
              <a:endParaRPr sz="2400"/>
            </a:p>
          </p:txBody>
        </p:sp>
        <p:sp>
          <p:nvSpPr>
            <p:cNvPr id="177" name="Google Shape;562;p38">
              <a:extLst>
                <a:ext uri="{FF2B5EF4-FFF2-40B4-BE49-F238E27FC236}">
                  <a16:creationId xmlns:a16="http://schemas.microsoft.com/office/drawing/2014/main" id="{5BF43748-1BD4-44A6-B1D8-65837C0008EF}"/>
                </a:ext>
              </a:extLst>
            </p:cNvPr>
            <p:cNvSpPr/>
            <p:nvPr/>
          </p:nvSpPr>
          <p:spPr>
            <a:xfrm>
              <a:off x="4466712" y="2272048"/>
              <a:ext cx="54139" cy="53415"/>
            </a:xfrm>
            <a:custGeom>
              <a:avLst/>
              <a:gdLst/>
              <a:ahLst/>
              <a:cxnLst/>
              <a:rect l="l" t="t" r="r" b="b"/>
              <a:pathLst>
                <a:path w="2469" h="2436" extrusionOk="0">
                  <a:moveTo>
                    <a:pt x="1234" y="1"/>
                  </a:moveTo>
                  <a:cubicBezTo>
                    <a:pt x="567" y="1"/>
                    <a:pt x="0" y="534"/>
                    <a:pt x="0" y="1202"/>
                  </a:cubicBezTo>
                  <a:cubicBezTo>
                    <a:pt x="0" y="1902"/>
                    <a:pt x="567" y="2436"/>
                    <a:pt x="1234" y="2436"/>
                  </a:cubicBezTo>
                  <a:cubicBezTo>
                    <a:pt x="1901" y="2436"/>
                    <a:pt x="2469" y="1902"/>
                    <a:pt x="2469" y="1202"/>
                  </a:cubicBezTo>
                  <a:cubicBezTo>
                    <a:pt x="2469" y="534"/>
                    <a:pt x="1901"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78" name="Google Shape;563;p38">
              <a:extLst>
                <a:ext uri="{FF2B5EF4-FFF2-40B4-BE49-F238E27FC236}">
                  <a16:creationId xmlns:a16="http://schemas.microsoft.com/office/drawing/2014/main" id="{22081505-A58A-457B-B298-2D37D30DF039}"/>
                </a:ext>
              </a:extLst>
            </p:cNvPr>
            <p:cNvSpPr/>
            <p:nvPr/>
          </p:nvSpPr>
          <p:spPr>
            <a:xfrm>
              <a:off x="5228889" y="1723449"/>
              <a:ext cx="54139" cy="54161"/>
            </a:xfrm>
            <a:custGeom>
              <a:avLst/>
              <a:gdLst/>
              <a:ahLst/>
              <a:cxnLst/>
              <a:rect l="l" t="t" r="r" b="b"/>
              <a:pathLst>
                <a:path w="2469" h="2470" extrusionOk="0">
                  <a:moveTo>
                    <a:pt x="1234" y="1"/>
                  </a:moveTo>
                  <a:cubicBezTo>
                    <a:pt x="567" y="1"/>
                    <a:pt x="0" y="568"/>
                    <a:pt x="0" y="1235"/>
                  </a:cubicBezTo>
                  <a:cubicBezTo>
                    <a:pt x="0" y="1902"/>
                    <a:pt x="567" y="2469"/>
                    <a:pt x="1234" y="2469"/>
                  </a:cubicBezTo>
                  <a:cubicBezTo>
                    <a:pt x="1935" y="2469"/>
                    <a:pt x="2469" y="1936"/>
                    <a:pt x="2469" y="1235"/>
                  </a:cubicBezTo>
                  <a:cubicBezTo>
                    <a:pt x="2469" y="568"/>
                    <a:pt x="1935"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79" name="Google Shape;564;p38">
              <a:extLst>
                <a:ext uri="{FF2B5EF4-FFF2-40B4-BE49-F238E27FC236}">
                  <a16:creationId xmlns:a16="http://schemas.microsoft.com/office/drawing/2014/main" id="{259B252C-5A4A-429A-913C-4CBDC86B5343}"/>
                </a:ext>
              </a:extLst>
            </p:cNvPr>
            <p:cNvSpPr/>
            <p:nvPr/>
          </p:nvSpPr>
          <p:spPr>
            <a:xfrm>
              <a:off x="4942881" y="1582276"/>
              <a:ext cx="54139" cy="53415"/>
            </a:xfrm>
            <a:custGeom>
              <a:avLst/>
              <a:gdLst/>
              <a:ahLst/>
              <a:cxnLst/>
              <a:rect l="l" t="t" r="r" b="b"/>
              <a:pathLst>
                <a:path w="2469" h="2436" extrusionOk="0">
                  <a:moveTo>
                    <a:pt x="1235" y="1"/>
                  </a:moveTo>
                  <a:cubicBezTo>
                    <a:pt x="534" y="1"/>
                    <a:pt x="1" y="535"/>
                    <a:pt x="1" y="1235"/>
                  </a:cubicBezTo>
                  <a:cubicBezTo>
                    <a:pt x="1" y="1902"/>
                    <a:pt x="534" y="2436"/>
                    <a:pt x="1235" y="2436"/>
                  </a:cubicBezTo>
                  <a:cubicBezTo>
                    <a:pt x="1902" y="2436"/>
                    <a:pt x="2469" y="1902"/>
                    <a:pt x="2469" y="1235"/>
                  </a:cubicBezTo>
                  <a:cubicBezTo>
                    <a:pt x="2469" y="535"/>
                    <a:pt x="1902" y="1"/>
                    <a:pt x="1235" y="1"/>
                  </a:cubicBezTo>
                  <a:close/>
                </a:path>
              </a:pathLst>
            </a:custGeom>
            <a:grpFill/>
            <a:ln>
              <a:noFill/>
            </a:ln>
          </p:spPr>
          <p:txBody>
            <a:bodyPr spcFirstLastPara="1" wrap="square" lIns="121900" tIns="121900" rIns="121900" bIns="121900" anchor="ctr" anchorCtr="0">
              <a:noAutofit/>
            </a:bodyPr>
            <a:lstStyle/>
            <a:p>
              <a:endParaRPr sz="2400"/>
            </a:p>
          </p:txBody>
        </p:sp>
        <p:sp>
          <p:nvSpPr>
            <p:cNvPr id="180" name="Google Shape;565;p38">
              <a:extLst>
                <a:ext uri="{FF2B5EF4-FFF2-40B4-BE49-F238E27FC236}">
                  <a16:creationId xmlns:a16="http://schemas.microsoft.com/office/drawing/2014/main" id="{3BBE3234-883D-47E1-8616-61FF35796E55}"/>
                </a:ext>
              </a:extLst>
            </p:cNvPr>
            <p:cNvSpPr/>
            <p:nvPr/>
          </p:nvSpPr>
          <p:spPr>
            <a:xfrm>
              <a:off x="4353322" y="1866816"/>
              <a:ext cx="53415" cy="53415"/>
            </a:xfrm>
            <a:custGeom>
              <a:avLst/>
              <a:gdLst/>
              <a:ahLst/>
              <a:cxnLst/>
              <a:rect l="l" t="t" r="r" b="b"/>
              <a:pathLst>
                <a:path w="2436" h="2436" extrusionOk="0">
                  <a:moveTo>
                    <a:pt x="1202" y="1"/>
                  </a:moveTo>
                  <a:cubicBezTo>
                    <a:pt x="534" y="1"/>
                    <a:pt x="1" y="535"/>
                    <a:pt x="1" y="1202"/>
                  </a:cubicBezTo>
                  <a:cubicBezTo>
                    <a:pt x="1" y="1902"/>
                    <a:pt x="534" y="2436"/>
                    <a:pt x="1202" y="2436"/>
                  </a:cubicBezTo>
                  <a:cubicBezTo>
                    <a:pt x="1902" y="2436"/>
                    <a:pt x="2436" y="1902"/>
                    <a:pt x="2436" y="1202"/>
                  </a:cubicBezTo>
                  <a:cubicBezTo>
                    <a:pt x="2436" y="535"/>
                    <a:pt x="1902" y="1"/>
                    <a:pt x="1202" y="1"/>
                  </a:cubicBezTo>
                  <a:close/>
                </a:path>
              </a:pathLst>
            </a:custGeom>
            <a:grpFill/>
            <a:ln>
              <a:noFill/>
            </a:ln>
          </p:spPr>
          <p:txBody>
            <a:bodyPr spcFirstLastPara="1" wrap="square" lIns="121900" tIns="121900" rIns="121900" bIns="121900" anchor="ctr" anchorCtr="0">
              <a:noAutofit/>
            </a:bodyPr>
            <a:lstStyle/>
            <a:p>
              <a:endParaRPr sz="2400"/>
            </a:p>
          </p:txBody>
        </p:sp>
        <p:sp>
          <p:nvSpPr>
            <p:cNvPr id="181" name="Google Shape;566;p38">
              <a:extLst>
                <a:ext uri="{FF2B5EF4-FFF2-40B4-BE49-F238E27FC236}">
                  <a16:creationId xmlns:a16="http://schemas.microsoft.com/office/drawing/2014/main" id="{C5D91506-553D-4A1B-AB67-CC1EB7693F43}"/>
                </a:ext>
              </a:extLst>
            </p:cNvPr>
            <p:cNvSpPr/>
            <p:nvPr/>
          </p:nvSpPr>
          <p:spPr>
            <a:xfrm>
              <a:off x="4555214" y="1448426"/>
              <a:ext cx="54139" cy="54139"/>
            </a:xfrm>
            <a:custGeom>
              <a:avLst/>
              <a:gdLst/>
              <a:ahLst/>
              <a:cxnLst/>
              <a:rect l="l" t="t" r="r" b="b"/>
              <a:pathLst>
                <a:path w="2469" h="2469" extrusionOk="0">
                  <a:moveTo>
                    <a:pt x="1235" y="0"/>
                  </a:moveTo>
                  <a:cubicBezTo>
                    <a:pt x="567" y="0"/>
                    <a:pt x="0" y="568"/>
                    <a:pt x="0" y="1235"/>
                  </a:cubicBezTo>
                  <a:cubicBezTo>
                    <a:pt x="0" y="1935"/>
                    <a:pt x="567" y="2469"/>
                    <a:pt x="1235" y="2469"/>
                  </a:cubicBezTo>
                  <a:cubicBezTo>
                    <a:pt x="1902" y="2469"/>
                    <a:pt x="2469" y="1935"/>
                    <a:pt x="2469" y="1235"/>
                  </a:cubicBezTo>
                  <a:cubicBezTo>
                    <a:pt x="2469" y="568"/>
                    <a:pt x="1902" y="0"/>
                    <a:pt x="1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82" name="Google Shape;567;p38">
              <a:extLst>
                <a:ext uri="{FF2B5EF4-FFF2-40B4-BE49-F238E27FC236}">
                  <a16:creationId xmlns:a16="http://schemas.microsoft.com/office/drawing/2014/main" id="{CF202167-4F84-47DD-AECB-837E79ECE4D4}"/>
                </a:ext>
              </a:extLst>
            </p:cNvPr>
            <p:cNvSpPr/>
            <p:nvPr/>
          </p:nvSpPr>
          <p:spPr>
            <a:xfrm>
              <a:off x="3703065" y="1871201"/>
              <a:ext cx="54139" cy="54161"/>
            </a:xfrm>
            <a:custGeom>
              <a:avLst/>
              <a:gdLst/>
              <a:ahLst/>
              <a:cxnLst/>
              <a:rect l="l" t="t" r="r" b="b"/>
              <a:pathLst>
                <a:path w="2469" h="2470" extrusionOk="0">
                  <a:moveTo>
                    <a:pt x="1234" y="1"/>
                  </a:moveTo>
                  <a:cubicBezTo>
                    <a:pt x="567" y="1"/>
                    <a:pt x="0" y="568"/>
                    <a:pt x="0" y="1235"/>
                  </a:cubicBezTo>
                  <a:cubicBezTo>
                    <a:pt x="0" y="1902"/>
                    <a:pt x="567" y="2469"/>
                    <a:pt x="1234" y="2469"/>
                  </a:cubicBezTo>
                  <a:cubicBezTo>
                    <a:pt x="1902" y="2469"/>
                    <a:pt x="2469" y="1902"/>
                    <a:pt x="2469" y="1235"/>
                  </a:cubicBezTo>
                  <a:cubicBezTo>
                    <a:pt x="2469" y="568"/>
                    <a:pt x="1902" y="1"/>
                    <a:pt x="1234" y="1"/>
                  </a:cubicBezTo>
                  <a:close/>
                </a:path>
              </a:pathLst>
            </a:custGeom>
            <a:grpFill/>
            <a:ln>
              <a:noFill/>
            </a:ln>
          </p:spPr>
          <p:txBody>
            <a:bodyPr spcFirstLastPara="1" wrap="square" lIns="121900" tIns="121900" rIns="121900" bIns="121900" anchor="ctr" anchorCtr="0">
              <a:noAutofit/>
            </a:bodyPr>
            <a:lstStyle/>
            <a:p>
              <a:endParaRPr sz="2400"/>
            </a:p>
          </p:txBody>
        </p:sp>
        <p:sp>
          <p:nvSpPr>
            <p:cNvPr id="183" name="Google Shape;568;p38">
              <a:extLst>
                <a:ext uri="{FF2B5EF4-FFF2-40B4-BE49-F238E27FC236}">
                  <a16:creationId xmlns:a16="http://schemas.microsoft.com/office/drawing/2014/main" id="{359503AA-17D4-4933-891F-8AC8F6D84D19}"/>
                </a:ext>
              </a:extLst>
            </p:cNvPr>
            <p:cNvSpPr/>
            <p:nvPr/>
          </p:nvSpPr>
          <p:spPr>
            <a:xfrm>
              <a:off x="4208509" y="1501821"/>
              <a:ext cx="53393" cy="54139"/>
            </a:xfrm>
            <a:custGeom>
              <a:avLst/>
              <a:gdLst/>
              <a:ahLst/>
              <a:cxnLst/>
              <a:rect l="l" t="t" r="r" b="b"/>
              <a:pathLst>
                <a:path w="2435" h="2469" extrusionOk="0">
                  <a:moveTo>
                    <a:pt x="1201" y="1"/>
                  </a:moveTo>
                  <a:cubicBezTo>
                    <a:pt x="534" y="1"/>
                    <a:pt x="0" y="568"/>
                    <a:pt x="0" y="1235"/>
                  </a:cubicBezTo>
                  <a:cubicBezTo>
                    <a:pt x="0" y="1902"/>
                    <a:pt x="534" y="2469"/>
                    <a:pt x="1201" y="2469"/>
                  </a:cubicBezTo>
                  <a:cubicBezTo>
                    <a:pt x="1901" y="2469"/>
                    <a:pt x="2435" y="1902"/>
                    <a:pt x="2435" y="1235"/>
                  </a:cubicBezTo>
                  <a:cubicBezTo>
                    <a:pt x="2435" y="568"/>
                    <a:pt x="1901" y="1"/>
                    <a:pt x="1201" y="1"/>
                  </a:cubicBezTo>
                  <a:close/>
                </a:path>
              </a:pathLst>
            </a:custGeom>
            <a:grpFill/>
            <a:ln>
              <a:noFill/>
            </a:ln>
          </p:spPr>
          <p:txBody>
            <a:bodyPr spcFirstLastPara="1" wrap="square" lIns="121900" tIns="121900" rIns="121900" bIns="121900" anchor="ctr" anchorCtr="0">
              <a:noAutofit/>
            </a:bodyPr>
            <a:lstStyle/>
            <a:p>
              <a:endParaRPr sz="2400"/>
            </a:p>
          </p:txBody>
        </p:sp>
        <p:sp>
          <p:nvSpPr>
            <p:cNvPr id="184" name="Google Shape;569;p38">
              <a:extLst>
                <a:ext uri="{FF2B5EF4-FFF2-40B4-BE49-F238E27FC236}">
                  <a16:creationId xmlns:a16="http://schemas.microsoft.com/office/drawing/2014/main" id="{B78D8BD9-E960-4E1B-9C58-DDA674E1D6D2}"/>
                </a:ext>
              </a:extLst>
            </p:cNvPr>
            <p:cNvSpPr/>
            <p:nvPr/>
          </p:nvSpPr>
          <p:spPr>
            <a:xfrm>
              <a:off x="4179980" y="1668607"/>
              <a:ext cx="98761" cy="98761"/>
            </a:xfrm>
            <a:custGeom>
              <a:avLst/>
              <a:gdLst/>
              <a:ahLst/>
              <a:cxnLst/>
              <a:rect l="l" t="t" r="r" b="b"/>
              <a:pathLst>
                <a:path w="4504" h="4504" extrusionOk="0">
                  <a:moveTo>
                    <a:pt x="2235" y="0"/>
                  </a:moveTo>
                  <a:cubicBezTo>
                    <a:pt x="1001" y="0"/>
                    <a:pt x="0" y="1001"/>
                    <a:pt x="0" y="2268"/>
                  </a:cubicBezTo>
                  <a:cubicBezTo>
                    <a:pt x="0" y="3503"/>
                    <a:pt x="1001" y="4503"/>
                    <a:pt x="2235" y="4503"/>
                  </a:cubicBezTo>
                  <a:cubicBezTo>
                    <a:pt x="3503" y="4503"/>
                    <a:pt x="4503" y="3503"/>
                    <a:pt x="4503" y="2268"/>
                  </a:cubicBezTo>
                  <a:cubicBezTo>
                    <a:pt x="4503" y="1001"/>
                    <a:pt x="3503" y="0"/>
                    <a:pt x="2235" y="0"/>
                  </a:cubicBezTo>
                  <a:close/>
                </a:path>
              </a:pathLst>
            </a:custGeom>
            <a:grpFill/>
            <a:ln>
              <a:noFill/>
            </a:ln>
          </p:spPr>
          <p:txBody>
            <a:bodyPr spcFirstLastPara="1" wrap="square" lIns="121900" tIns="121900" rIns="121900" bIns="121900" anchor="ctr" anchorCtr="0">
              <a:noAutofit/>
            </a:bodyPr>
            <a:lstStyle/>
            <a:p>
              <a:endParaRPr sz="2400"/>
            </a:p>
          </p:txBody>
        </p:sp>
        <p:sp>
          <p:nvSpPr>
            <p:cNvPr id="185" name="Google Shape;570;p38">
              <a:extLst>
                <a:ext uri="{FF2B5EF4-FFF2-40B4-BE49-F238E27FC236}">
                  <a16:creationId xmlns:a16="http://schemas.microsoft.com/office/drawing/2014/main" id="{F155CCA7-B211-4B6E-9DD9-9277A4C7F994}"/>
                </a:ext>
              </a:extLst>
            </p:cNvPr>
            <p:cNvSpPr/>
            <p:nvPr/>
          </p:nvSpPr>
          <p:spPr>
            <a:xfrm>
              <a:off x="4272144" y="1775397"/>
              <a:ext cx="54139" cy="54139"/>
            </a:xfrm>
            <a:custGeom>
              <a:avLst/>
              <a:gdLst/>
              <a:ahLst/>
              <a:cxnLst/>
              <a:rect l="l" t="t" r="r" b="b"/>
              <a:pathLst>
                <a:path w="2469" h="2469" extrusionOk="0">
                  <a:moveTo>
                    <a:pt x="1234" y="0"/>
                  </a:moveTo>
                  <a:cubicBezTo>
                    <a:pt x="567" y="0"/>
                    <a:pt x="0" y="534"/>
                    <a:pt x="0" y="1234"/>
                  </a:cubicBezTo>
                  <a:cubicBezTo>
                    <a:pt x="0" y="1902"/>
                    <a:pt x="567" y="2469"/>
                    <a:pt x="1234" y="2469"/>
                  </a:cubicBezTo>
                  <a:cubicBezTo>
                    <a:pt x="1901" y="2469"/>
                    <a:pt x="2469" y="1902"/>
                    <a:pt x="2469" y="1234"/>
                  </a:cubicBezTo>
                  <a:cubicBezTo>
                    <a:pt x="2469" y="534"/>
                    <a:pt x="1901" y="0"/>
                    <a:pt x="1234" y="0"/>
                  </a:cubicBezTo>
                  <a:close/>
                </a:path>
              </a:pathLst>
            </a:custGeom>
            <a:grpFill/>
            <a:ln>
              <a:noFill/>
            </a:ln>
          </p:spPr>
          <p:txBody>
            <a:bodyPr spcFirstLastPara="1" wrap="square" lIns="121900" tIns="121900" rIns="121900" bIns="121900" anchor="ctr" anchorCtr="0">
              <a:noAutofit/>
            </a:bodyPr>
            <a:lstStyle/>
            <a:p>
              <a:endParaRPr sz="2400"/>
            </a:p>
          </p:txBody>
        </p:sp>
        <p:sp>
          <p:nvSpPr>
            <p:cNvPr id="186" name="Google Shape;571;p38">
              <a:extLst>
                <a:ext uri="{FF2B5EF4-FFF2-40B4-BE49-F238E27FC236}">
                  <a16:creationId xmlns:a16="http://schemas.microsoft.com/office/drawing/2014/main" id="{D58A3575-EAF5-42E7-B56B-80A103788559}"/>
                </a:ext>
              </a:extLst>
            </p:cNvPr>
            <p:cNvSpPr/>
            <p:nvPr/>
          </p:nvSpPr>
          <p:spPr>
            <a:xfrm>
              <a:off x="4877777" y="2796285"/>
              <a:ext cx="161671" cy="150423"/>
            </a:xfrm>
            <a:custGeom>
              <a:avLst/>
              <a:gdLst/>
              <a:ahLst/>
              <a:cxnLst/>
              <a:rect l="l" t="t" r="r" b="b"/>
              <a:pathLst>
                <a:path w="7373" h="6860" extrusionOk="0">
                  <a:moveTo>
                    <a:pt x="3688" y="0"/>
                  </a:moveTo>
                  <a:cubicBezTo>
                    <a:pt x="2034" y="0"/>
                    <a:pt x="572" y="1196"/>
                    <a:pt x="301" y="2880"/>
                  </a:cubicBezTo>
                  <a:cubicBezTo>
                    <a:pt x="1" y="4748"/>
                    <a:pt x="1268" y="6515"/>
                    <a:pt x="3136" y="6816"/>
                  </a:cubicBezTo>
                  <a:cubicBezTo>
                    <a:pt x="3318" y="6845"/>
                    <a:pt x="3498" y="6860"/>
                    <a:pt x="3677" y="6860"/>
                  </a:cubicBezTo>
                  <a:cubicBezTo>
                    <a:pt x="5306" y="6860"/>
                    <a:pt x="6772" y="5664"/>
                    <a:pt x="7073" y="3980"/>
                  </a:cubicBezTo>
                  <a:cubicBezTo>
                    <a:pt x="7373" y="2146"/>
                    <a:pt x="6105" y="378"/>
                    <a:pt x="4237" y="44"/>
                  </a:cubicBezTo>
                  <a:cubicBezTo>
                    <a:pt x="4053" y="15"/>
                    <a:pt x="3869" y="0"/>
                    <a:pt x="3688" y="0"/>
                  </a:cubicBezTo>
                  <a:close/>
                </a:path>
              </a:pathLst>
            </a:custGeom>
            <a:grpFill/>
            <a:ln>
              <a:noFill/>
            </a:ln>
          </p:spPr>
          <p:txBody>
            <a:bodyPr spcFirstLastPara="1" wrap="square" lIns="121900" tIns="121900" rIns="121900" bIns="121900" anchor="ctr" anchorCtr="0">
              <a:noAutofit/>
            </a:bodyPr>
            <a:lstStyle/>
            <a:p>
              <a:endParaRPr sz="2400"/>
            </a:p>
          </p:txBody>
        </p:sp>
        <p:sp>
          <p:nvSpPr>
            <p:cNvPr id="187" name="Google Shape;572;p38">
              <a:extLst>
                <a:ext uri="{FF2B5EF4-FFF2-40B4-BE49-F238E27FC236}">
                  <a16:creationId xmlns:a16="http://schemas.microsoft.com/office/drawing/2014/main" id="{D475A3D5-8913-4A22-94AF-732B998071B5}"/>
                </a:ext>
              </a:extLst>
            </p:cNvPr>
            <p:cNvSpPr/>
            <p:nvPr/>
          </p:nvSpPr>
          <p:spPr>
            <a:xfrm>
              <a:off x="4367948" y="3574056"/>
              <a:ext cx="171188" cy="170442"/>
            </a:xfrm>
            <a:custGeom>
              <a:avLst/>
              <a:gdLst/>
              <a:ahLst/>
              <a:cxnLst/>
              <a:rect l="l" t="t" r="r" b="b"/>
              <a:pathLst>
                <a:path w="7807" h="7773" extrusionOk="0">
                  <a:moveTo>
                    <a:pt x="3904" y="1"/>
                  </a:moveTo>
                  <a:cubicBezTo>
                    <a:pt x="1769" y="1"/>
                    <a:pt x="1" y="1735"/>
                    <a:pt x="1" y="3903"/>
                  </a:cubicBezTo>
                  <a:cubicBezTo>
                    <a:pt x="1" y="6038"/>
                    <a:pt x="1769" y="7773"/>
                    <a:pt x="3904" y="7773"/>
                  </a:cubicBezTo>
                  <a:cubicBezTo>
                    <a:pt x="6072" y="7773"/>
                    <a:pt x="7806" y="6038"/>
                    <a:pt x="7806" y="3903"/>
                  </a:cubicBezTo>
                  <a:cubicBezTo>
                    <a:pt x="7806" y="1735"/>
                    <a:pt x="6072" y="1"/>
                    <a:pt x="3904" y="1"/>
                  </a:cubicBezTo>
                  <a:close/>
                </a:path>
              </a:pathLst>
            </a:custGeom>
            <a:grpFill/>
            <a:ln>
              <a:noFill/>
            </a:ln>
          </p:spPr>
          <p:txBody>
            <a:bodyPr spcFirstLastPara="1" wrap="square" lIns="121900" tIns="121900" rIns="121900" bIns="121900" anchor="ctr" anchorCtr="0">
              <a:noAutofit/>
            </a:bodyPr>
            <a:lstStyle/>
            <a:p>
              <a:endParaRPr sz="2400"/>
            </a:p>
          </p:txBody>
        </p:sp>
        <p:sp>
          <p:nvSpPr>
            <p:cNvPr id="188" name="Google Shape;573;p38">
              <a:extLst>
                <a:ext uri="{FF2B5EF4-FFF2-40B4-BE49-F238E27FC236}">
                  <a16:creationId xmlns:a16="http://schemas.microsoft.com/office/drawing/2014/main" id="{4A550147-D6AA-4708-AB08-A7BFAE1EED4E}"/>
                </a:ext>
              </a:extLst>
            </p:cNvPr>
            <p:cNvSpPr/>
            <p:nvPr/>
          </p:nvSpPr>
          <p:spPr>
            <a:xfrm>
              <a:off x="4602030" y="2176222"/>
              <a:ext cx="170442" cy="171188"/>
            </a:xfrm>
            <a:custGeom>
              <a:avLst/>
              <a:gdLst/>
              <a:ahLst/>
              <a:cxnLst/>
              <a:rect l="l" t="t" r="r" b="b"/>
              <a:pathLst>
                <a:path w="7773" h="7807" extrusionOk="0">
                  <a:moveTo>
                    <a:pt x="3870" y="1"/>
                  </a:moveTo>
                  <a:cubicBezTo>
                    <a:pt x="1735" y="1"/>
                    <a:pt x="0" y="1769"/>
                    <a:pt x="0" y="3904"/>
                  </a:cubicBezTo>
                  <a:cubicBezTo>
                    <a:pt x="0" y="6039"/>
                    <a:pt x="1735" y="7807"/>
                    <a:pt x="3870" y="7807"/>
                  </a:cubicBezTo>
                  <a:cubicBezTo>
                    <a:pt x="6038" y="7807"/>
                    <a:pt x="7772" y="6039"/>
                    <a:pt x="7772" y="3904"/>
                  </a:cubicBezTo>
                  <a:cubicBezTo>
                    <a:pt x="7772" y="1769"/>
                    <a:pt x="6038" y="1"/>
                    <a:pt x="3870" y="1"/>
                  </a:cubicBezTo>
                  <a:close/>
                </a:path>
              </a:pathLst>
            </a:custGeom>
            <a:grpFill/>
            <a:ln>
              <a:noFill/>
            </a:ln>
          </p:spPr>
          <p:txBody>
            <a:bodyPr spcFirstLastPara="1" wrap="square" lIns="121900" tIns="121900" rIns="121900" bIns="121900" anchor="ctr" anchorCtr="0">
              <a:noAutofit/>
            </a:bodyPr>
            <a:lstStyle/>
            <a:p>
              <a:endParaRPr sz="2400"/>
            </a:p>
          </p:txBody>
        </p:sp>
        <p:sp>
          <p:nvSpPr>
            <p:cNvPr id="189" name="Google Shape;574;p38">
              <a:extLst>
                <a:ext uri="{FF2B5EF4-FFF2-40B4-BE49-F238E27FC236}">
                  <a16:creationId xmlns:a16="http://schemas.microsoft.com/office/drawing/2014/main" id="{F494054F-DB0F-4F82-982A-A10E4AAC65BC}"/>
                </a:ext>
              </a:extLst>
            </p:cNvPr>
            <p:cNvSpPr/>
            <p:nvPr/>
          </p:nvSpPr>
          <p:spPr>
            <a:xfrm>
              <a:off x="4404524" y="2397872"/>
              <a:ext cx="171188" cy="171166"/>
            </a:xfrm>
            <a:custGeom>
              <a:avLst/>
              <a:gdLst/>
              <a:ahLst/>
              <a:cxnLst/>
              <a:rect l="l" t="t" r="r" b="b"/>
              <a:pathLst>
                <a:path w="7807" h="7806" extrusionOk="0">
                  <a:moveTo>
                    <a:pt x="3904" y="0"/>
                  </a:moveTo>
                  <a:cubicBezTo>
                    <a:pt x="1735" y="0"/>
                    <a:pt x="1" y="1768"/>
                    <a:pt x="1" y="3903"/>
                  </a:cubicBezTo>
                  <a:cubicBezTo>
                    <a:pt x="1" y="6071"/>
                    <a:pt x="1735" y="7806"/>
                    <a:pt x="3904" y="7806"/>
                  </a:cubicBezTo>
                  <a:cubicBezTo>
                    <a:pt x="6038" y="7806"/>
                    <a:pt x="7806" y="6071"/>
                    <a:pt x="7806" y="3903"/>
                  </a:cubicBezTo>
                  <a:cubicBezTo>
                    <a:pt x="7806" y="1768"/>
                    <a:pt x="6038" y="0"/>
                    <a:pt x="3904" y="0"/>
                  </a:cubicBezTo>
                  <a:close/>
                </a:path>
              </a:pathLst>
            </a:custGeom>
            <a:grpFill/>
            <a:ln>
              <a:noFill/>
            </a:ln>
          </p:spPr>
          <p:txBody>
            <a:bodyPr spcFirstLastPara="1" wrap="square" lIns="121900" tIns="121900" rIns="121900" bIns="121900" anchor="ctr" anchorCtr="0">
              <a:noAutofit/>
            </a:bodyPr>
            <a:lstStyle/>
            <a:p>
              <a:endParaRPr sz="2400"/>
            </a:p>
          </p:txBody>
        </p:sp>
        <p:sp>
          <p:nvSpPr>
            <p:cNvPr id="190" name="Google Shape;575;p38">
              <a:extLst>
                <a:ext uri="{FF2B5EF4-FFF2-40B4-BE49-F238E27FC236}">
                  <a16:creationId xmlns:a16="http://schemas.microsoft.com/office/drawing/2014/main" id="{C50C1EE1-68A1-4F92-AAC0-2DFD7E87B0DA}"/>
                </a:ext>
              </a:extLst>
            </p:cNvPr>
            <p:cNvSpPr/>
            <p:nvPr/>
          </p:nvSpPr>
          <p:spPr>
            <a:xfrm>
              <a:off x="3578711" y="2408595"/>
              <a:ext cx="289662" cy="269862"/>
            </a:xfrm>
            <a:custGeom>
              <a:avLst/>
              <a:gdLst/>
              <a:ahLst/>
              <a:cxnLst/>
              <a:rect l="l" t="t" r="r" b="b"/>
              <a:pathLst>
                <a:path w="13210" h="12307" extrusionOk="0">
                  <a:moveTo>
                    <a:pt x="6597" y="0"/>
                  </a:moveTo>
                  <a:cubicBezTo>
                    <a:pt x="3640" y="0"/>
                    <a:pt x="1016" y="2144"/>
                    <a:pt x="534" y="5182"/>
                  </a:cubicBezTo>
                  <a:cubicBezTo>
                    <a:pt x="1" y="8551"/>
                    <a:pt x="2269" y="11687"/>
                    <a:pt x="5605" y="12220"/>
                  </a:cubicBezTo>
                  <a:cubicBezTo>
                    <a:pt x="5949" y="12278"/>
                    <a:pt x="6291" y="12306"/>
                    <a:pt x="6628" y="12306"/>
                  </a:cubicBezTo>
                  <a:cubicBezTo>
                    <a:pt x="9594" y="12306"/>
                    <a:pt x="12197" y="10145"/>
                    <a:pt x="12676" y="7150"/>
                  </a:cubicBezTo>
                  <a:cubicBezTo>
                    <a:pt x="13210" y="3781"/>
                    <a:pt x="10942" y="645"/>
                    <a:pt x="7573" y="78"/>
                  </a:cubicBezTo>
                  <a:cubicBezTo>
                    <a:pt x="7245" y="26"/>
                    <a:pt x="6919" y="0"/>
                    <a:pt x="659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1" name="Google Shape;576;p38">
              <a:extLst>
                <a:ext uri="{FF2B5EF4-FFF2-40B4-BE49-F238E27FC236}">
                  <a16:creationId xmlns:a16="http://schemas.microsoft.com/office/drawing/2014/main" id="{64E3718B-4D8F-4B9F-BC4C-5B497EB08738}"/>
                </a:ext>
              </a:extLst>
            </p:cNvPr>
            <p:cNvSpPr/>
            <p:nvPr/>
          </p:nvSpPr>
          <p:spPr>
            <a:xfrm>
              <a:off x="4127309" y="2441027"/>
              <a:ext cx="171166" cy="171166"/>
            </a:xfrm>
            <a:custGeom>
              <a:avLst/>
              <a:gdLst/>
              <a:ahLst/>
              <a:cxnLst/>
              <a:rect l="l" t="t" r="r" b="b"/>
              <a:pathLst>
                <a:path w="7806" h="7806" extrusionOk="0">
                  <a:moveTo>
                    <a:pt x="3903" y="0"/>
                  </a:moveTo>
                  <a:cubicBezTo>
                    <a:pt x="1768" y="0"/>
                    <a:pt x="0" y="1768"/>
                    <a:pt x="0" y="3903"/>
                  </a:cubicBezTo>
                  <a:cubicBezTo>
                    <a:pt x="0" y="6038"/>
                    <a:pt x="1768" y="7806"/>
                    <a:pt x="3903" y="7806"/>
                  </a:cubicBezTo>
                  <a:cubicBezTo>
                    <a:pt x="6038" y="7806"/>
                    <a:pt x="7806" y="6038"/>
                    <a:pt x="7806" y="3903"/>
                  </a:cubicBezTo>
                  <a:cubicBezTo>
                    <a:pt x="7806" y="1768"/>
                    <a:pt x="6038" y="0"/>
                    <a:pt x="3903" y="0"/>
                  </a:cubicBezTo>
                  <a:close/>
                </a:path>
              </a:pathLst>
            </a:custGeom>
            <a:grpFill/>
            <a:ln>
              <a:noFill/>
            </a:ln>
          </p:spPr>
          <p:txBody>
            <a:bodyPr spcFirstLastPara="1" wrap="square" lIns="121900" tIns="121900" rIns="121900" bIns="121900" anchor="ctr" anchorCtr="0">
              <a:noAutofit/>
            </a:bodyPr>
            <a:lstStyle/>
            <a:p>
              <a:endParaRPr sz="2400"/>
            </a:p>
          </p:txBody>
        </p:sp>
        <p:sp>
          <p:nvSpPr>
            <p:cNvPr id="192" name="Google Shape;577;p38">
              <a:extLst>
                <a:ext uri="{FF2B5EF4-FFF2-40B4-BE49-F238E27FC236}">
                  <a16:creationId xmlns:a16="http://schemas.microsoft.com/office/drawing/2014/main" id="{46ACAF75-29E2-4047-BE2A-CBA7FDE19233}"/>
                </a:ext>
              </a:extLst>
            </p:cNvPr>
            <p:cNvSpPr/>
            <p:nvPr/>
          </p:nvSpPr>
          <p:spPr>
            <a:xfrm>
              <a:off x="3741834" y="1791493"/>
              <a:ext cx="615154" cy="615154"/>
            </a:xfrm>
            <a:custGeom>
              <a:avLst/>
              <a:gdLst/>
              <a:ahLst/>
              <a:cxnLst/>
              <a:rect l="l" t="t" r="r" b="b"/>
              <a:pathLst>
                <a:path w="28054" h="28054" extrusionOk="0">
                  <a:moveTo>
                    <a:pt x="14010" y="0"/>
                  </a:moveTo>
                  <a:cubicBezTo>
                    <a:pt x="6271" y="0"/>
                    <a:pt x="0" y="6305"/>
                    <a:pt x="0" y="14043"/>
                  </a:cubicBezTo>
                  <a:cubicBezTo>
                    <a:pt x="0" y="21782"/>
                    <a:pt x="6271" y="28053"/>
                    <a:pt x="14010" y="28053"/>
                  </a:cubicBezTo>
                  <a:cubicBezTo>
                    <a:pt x="21782" y="28053"/>
                    <a:pt x="28054" y="21782"/>
                    <a:pt x="28054" y="14043"/>
                  </a:cubicBezTo>
                  <a:cubicBezTo>
                    <a:pt x="28054" y="6305"/>
                    <a:pt x="21782" y="0"/>
                    <a:pt x="1401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3" name="Google Shape;578;p38">
              <a:extLst>
                <a:ext uri="{FF2B5EF4-FFF2-40B4-BE49-F238E27FC236}">
                  <a16:creationId xmlns:a16="http://schemas.microsoft.com/office/drawing/2014/main" id="{E07E47D2-4126-4EAA-BDB1-E73E327A924C}"/>
                </a:ext>
              </a:extLst>
            </p:cNvPr>
            <p:cNvSpPr/>
            <p:nvPr/>
          </p:nvSpPr>
          <p:spPr>
            <a:xfrm>
              <a:off x="4813417" y="2192318"/>
              <a:ext cx="615154" cy="615176"/>
            </a:xfrm>
            <a:custGeom>
              <a:avLst/>
              <a:gdLst/>
              <a:ahLst/>
              <a:cxnLst/>
              <a:rect l="l" t="t" r="r" b="b"/>
              <a:pathLst>
                <a:path w="28054" h="28055" extrusionOk="0">
                  <a:moveTo>
                    <a:pt x="14044" y="1"/>
                  </a:moveTo>
                  <a:cubicBezTo>
                    <a:pt x="6272" y="1"/>
                    <a:pt x="0" y="6272"/>
                    <a:pt x="0" y="14011"/>
                  </a:cubicBezTo>
                  <a:cubicBezTo>
                    <a:pt x="0" y="21783"/>
                    <a:pt x="6272" y="28054"/>
                    <a:pt x="14044" y="28054"/>
                  </a:cubicBezTo>
                  <a:cubicBezTo>
                    <a:pt x="21783" y="28054"/>
                    <a:pt x="28054" y="21783"/>
                    <a:pt x="28054" y="14011"/>
                  </a:cubicBezTo>
                  <a:cubicBezTo>
                    <a:pt x="28054" y="6272"/>
                    <a:pt x="21783" y="1"/>
                    <a:pt x="1404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4" name="Google Shape;579;p38">
              <a:extLst>
                <a:ext uri="{FF2B5EF4-FFF2-40B4-BE49-F238E27FC236}">
                  <a16:creationId xmlns:a16="http://schemas.microsoft.com/office/drawing/2014/main" id="{1D2E2AC7-A741-476F-BFB1-9234F52E3312}"/>
                </a:ext>
              </a:extLst>
            </p:cNvPr>
            <p:cNvSpPr/>
            <p:nvPr/>
          </p:nvSpPr>
          <p:spPr>
            <a:xfrm>
              <a:off x="3793760" y="2643906"/>
              <a:ext cx="607852" cy="551718"/>
            </a:xfrm>
            <a:custGeom>
              <a:avLst/>
              <a:gdLst/>
              <a:ahLst/>
              <a:cxnLst/>
              <a:rect l="l" t="t" r="r" b="b"/>
              <a:pathLst>
                <a:path w="27721" h="25161" extrusionOk="0">
                  <a:moveTo>
                    <a:pt x="13825" y="0"/>
                  </a:moveTo>
                  <a:cubicBezTo>
                    <a:pt x="8156" y="0"/>
                    <a:pt x="3001" y="3884"/>
                    <a:pt x="1635" y="9662"/>
                  </a:cubicBezTo>
                  <a:cubicBezTo>
                    <a:pt x="1" y="16400"/>
                    <a:pt x="4170" y="23205"/>
                    <a:pt x="10942" y="24806"/>
                  </a:cubicBezTo>
                  <a:cubicBezTo>
                    <a:pt x="11930" y="25046"/>
                    <a:pt x="12921" y="25161"/>
                    <a:pt x="13896" y="25161"/>
                  </a:cubicBezTo>
                  <a:cubicBezTo>
                    <a:pt x="19565" y="25161"/>
                    <a:pt x="24720" y="21277"/>
                    <a:pt x="26086" y="15499"/>
                  </a:cubicBezTo>
                  <a:cubicBezTo>
                    <a:pt x="27720" y="8761"/>
                    <a:pt x="23551" y="1956"/>
                    <a:pt x="16779" y="355"/>
                  </a:cubicBezTo>
                  <a:cubicBezTo>
                    <a:pt x="15790" y="115"/>
                    <a:pt x="14800" y="0"/>
                    <a:pt x="1382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5" name="Google Shape;580;p38">
              <a:extLst>
                <a:ext uri="{FF2B5EF4-FFF2-40B4-BE49-F238E27FC236}">
                  <a16:creationId xmlns:a16="http://schemas.microsoft.com/office/drawing/2014/main" id="{683C0386-38C2-484B-B4EF-62D116443C2D}"/>
                </a:ext>
              </a:extLst>
            </p:cNvPr>
            <p:cNvSpPr/>
            <p:nvPr/>
          </p:nvSpPr>
          <p:spPr>
            <a:xfrm>
              <a:off x="4474760" y="3042275"/>
              <a:ext cx="496658" cy="495934"/>
            </a:xfrm>
            <a:custGeom>
              <a:avLst/>
              <a:gdLst/>
              <a:ahLst/>
              <a:cxnLst/>
              <a:rect l="l" t="t" r="r" b="b"/>
              <a:pathLst>
                <a:path w="22650" h="22617" extrusionOk="0">
                  <a:moveTo>
                    <a:pt x="11308" y="1"/>
                  </a:moveTo>
                  <a:cubicBezTo>
                    <a:pt x="5070" y="1"/>
                    <a:pt x="0" y="5071"/>
                    <a:pt x="0" y="11309"/>
                  </a:cubicBezTo>
                  <a:cubicBezTo>
                    <a:pt x="0" y="17580"/>
                    <a:pt x="5070" y="22617"/>
                    <a:pt x="11308" y="22617"/>
                  </a:cubicBezTo>
                  <a:cubicBezTo>
                    <a:pt x="17579" y="22617"/>
                    <a:pt x="22650" y="17580"/>
                    <a:pt x="22650" y="11309"/>
                  </a:cubicBezTo>
                  <a:cubicBezTo>
                    <a:pt x="22650" y="5071"/>
                    <a:pt x="17579" y="1"/>
                    <a:pt x="1130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6" name="Google Shape;581;p38">
              <a:extLst>
                <a:ext uri="{FF2B5EF4-FFF2-40B4-BE49-F238E27FC236}">
                  <a16:creationId xmlns:a16="http://schemas.microsoft.com/office/drawing/2014/main" id="{A9954551-7321-49DA-856D-DE4C56B5A203}"/>
                </a:ext>
              </a:extLst>
            </p:cNvPr>
            <p:cNvSpPr/>
            <p:nvPr/>
          </p:nvSpPr>
          <p:spPr>
            <a:xfrm>
              <a:off x="4449871" y="2594634"/>
              <a:ext cx="346740" cy="346718"/>
            </a:xfrm>
            <a:custGeom>
              <a:avLst/>
              <a:gdLst/>
              <a:ahLst/>
              <a:cxnLst/>
              <a:rect l="l" t="t" r="r" b="b"/>
              <a:pathLst>
                <a:path w="15813" h="15812" extrusionOk="0">
                  <a:moveTo>
                    <a:pt x="7907" y="0"/>
                  </a:moveTo>
                  <a:cubicBezTo>
                    <a:pt x="3537" y="0"/>
                    <a:pt x="1" y="3536"/>
                    <a:pt x="1" y="7906"/>
                  </a:cubicBezTo>
                  <a:cubicBezTo>
                    <a:pt x="1" y="12276"/>
                    <a:pt x="3537" y="15812"/>
                    <a:pt x="7907" y="15812"/>
                  </a:cubicBezTo>
                  <a:cubicBezTo>
                    <a:pt x="12276" y="15812"/>
                    <a:pt x="15812" y="12276"/>
                    <a:pt x="15812" y="7906"/>
                  </a:cubicBezTo>
                  <a:cubicBezTo>
                    <a:pt x="15812" y="3536"/>
                    <a:pt x="12276" y="0"/>
                    <a:pt x="790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7" name="Google Shape;582;p38">
              <a:extLst>
                <a:ext uri="{FF2B5EF4-FFF2-40B4-BE49-F238E27FC236}">
                  <a16:creationId xmlns:a16="http://schemas.microsoft.com/office/drawing/2014/main" id="{9D03B0B7-F5A4-49A5-95B0-37F40EBA1332}"/>
                </a:ext>
              </a:extLst>
            </p:cNvPr>
            <p:cNvSpPr/>
            <p:nvPr/>
          </p:nvSpPr>
          <p:spPr>
            <a:xfrm>
              <a:off x="4523747" y="1612997"/>
              <a:ext cx="496680" cy="496680"/>
            </a:xfrm>
            <a:custGeom>
              <a:avLst/>
              <a:gdLst/>
              <a:ahLst/>
              <a:cxnLst/>
              <a:rect l="l" t="t" r="r" b="b"/>
              <a:pathLst>
                <a:path w="22651" h="22651" extrusionOk="0">
                  <a:moveTo>
                    <a:pt x="11309" y="1"/>
                  </a:moveTo>
                  <a:cubicBezTo>
                    <a:pt x="5071" y="1"/>
                    <a:pt x="1" y="5071"/>
                    <a:pt x="1" y="11342"/>
                  </a:cubicBezTo>
                  <a:cubicBezTo>
                    <a:pt x="1" y="17580"/>
                    <a:pt x="5071" y="22650"/>
                    <a:pt x="11309" y="22650"/>
                  </a:cubicBezTo>
                  <a:cubicBezTo>
                    <a:pt x="17580" y="22650"/>
                    <a:pt x="22650" y="17580"/>
                    <a:pt x="22650" y="11342"/>
                  </a:cubicBezTo>
                  <a:cubicBezTo>
                    <a:pt x="22650" y="5071"/>
                    <a:pt x="17580" y="1"/>
                    <a:pt x="1130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8" name="Google Shape;583;p38">
              <a:extLst>
                <a:ext uri="{FF2B5EF4-FFF2-40B4-BE49-F238E27FC236}">
                  <a16:creationId xmlns:a16="http://schemas.microsoft.com/office/drawing/2014/main" id="{FAEF1451-A048-4EBF-997D-43AD090CE5DC}"/>
                </a:ext>
              </a:extLst>
            </p:cNvPr>
            <p:cNvSpPr/>
            <p:nvPr/>
          </p:nvSpPr>
          <p:spPr>
            <a:xfrm>
              <a:off x="4977988" y="2912044"/>
              <a:ext cx="331368" cy="292359"/>
            </a:xfrm>
            <a:custGeom>
              <a:avLst/>
              <a:gdLst/>
              <a:ahLst/>
              <a:cxnLst/>
              <a:rect l="l" t="t" r="r" b="b"/>
              <a:pathLst>
                <a:path w="15112" h="13333" extrusionOk="0">
                  <a:moveTo>
                    <a:pt x="7564" y="1"/>
                  </a:moveTo>
                  <a:cubicBezTo>
                    <a:pt x="6722" y="1"/>
                    <a:pt x="5865" y="162"/>
                    <a:pt x="5038" y="503"/>
                  </a:cubicBezTo>
                  <a:cubicBezTo>
                    <a:pt x="1635" y="1904"/>
                    <a:pt x="1" y="5773"/>
                    <a:pt x="1402" y="9176"/>
                  </a:cubicBezTo>
                  <a:cubicBezTo>
                    <a:pt x="2464" y="11782"/>
                    <a:pt x="4947" y="13332"/>
                    <a:pt x="7569" y="13332"/>
                  </a:cubicBezTo>
                  <a:cubicBezTo>
                    <a:pt x="8404" y="13332"/>
                    <a:pt x="9253" y="13175"/>
                    <a:pt x="10075" y="12845"/>
                  </a:cubicBezTo>
                  <a:cubicBezTo>
                    <a:pt x="13477" y="11444"/>
                    <a:pt x="15112" y="7541"/>
                    <a:pt x="13711" y="4139"/>
                  </a:cubicBezTo>
                  <a:cubicBezTo>
                    <a:pt x="12675" y="1563"/>
                    <a:pt x="10188" y="1"/>
                    <a:pt x="756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1699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arcador de texto 3">
            <a:extLst>
              <a:ext uri="{FF2B5EF4-FFF2-40B4-BE49-F238E27FC236}">
                <a16:creationId xmlns:a16="http://schemas.microsoft.com/office/drawing/2014/main" id="{920ED36B-2E7F-42AA-8B07-E0DE777F4583}"/>
              </a:ext>
            </a:extLst>
          </p:cNvPr>
          <p:cNvSpPr txBox="1">
            <a:spLocks/>
          </p:cNvSpPr>
          <p:nvPr/>
        </p:nvSpPr>
        <p:spPr>
          <a:xfrm>
            <a:off x="156990" y="451271"/>
            <a:ext cx="8830020" cy="539099"/>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000"/>
              <a:t>FACTURACIÓN DE MUESTRAS</a:t>
            </a:r>
            <a:endParaRPr lang="es-CO" sz="2000"/>
          </a:p>
        </p:txBody>
      </p:sp>
      <p:sp>
        <p:nvSpPr>
          <p:cNvPr id="21" name="Marcador de texto 2">
            <a:extLst>
              <a:ext uri="{FF2B5EF4-FFF2-40B4-BE49-F238E27FC236}">
                <a16:creationId xmlns:a16="http://schemas.microsoft.com/office/drawing/2014/main" id="{80BB05FA-AEA5-4B9B-86DD-6DF342CC0E86}"/>
              </a:ext>
            </a:extLst>
          </p:cNvPr>
          <p:cNvSpPr txBox="1">
            <a:spLocks/>
          </p:cNvSpPr>
          <p:nvPr/>
        </p:nvSpPr>
        <p:spPr bwMode="gray">
          <a:xfrm>
            <a:off x="228020" y="876454"/>
            <a:ext cx="8496300" cy="196977"/>
          </a:xfrm>
          <a:prstGeom prst="rect">
            <a:avLst/>
          </a:prstGeom>
        </p:spPr>
        <p:txBody>
          <a:bodyPr vert="horz" lIns="0" tIns="0" rIns="0" bIns="0" rtlCol="0">
            <a:spAutoFit/>
          </a:bodyPr>
          <a:lstStyle>
            <a:lvl1pPr marL="0" indent="0" algn="l" defTabSz="914112" rtl="0" eaLnBrk="1" latinLnBrk="0" hangingPunct="1">
              <a:lnSpc>
                <a:spcPct val="80000"/>
              </a:lnSpc>
              <a:spcBef>
                <a:spcPts val="0"/>
              </a:spcBef>
              <a:spcAft>
                <a:spcPts val="0"/>
              </a:spcAft>
              <a:buFont typeface="Arial" pitchFamily="34" charset="0"/>
              <a:buNone/>
              <a:defRPr sz="1800" b="0" kern="1200">
                <a:solidFill>
                  <a:schemeClr val="tx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sz="1600" b="1"/>
              <a:t>ASPECTOS A TENER EN CUENTA</a:t>
            </a:r>
          </a:p>
        </p:txBody>
      </p:sp>
      <p:sp>
        <p:nvSpPr>
          <p:cNvPr id="23" name="Rectangle: Rounded Corners 12">
            <a:extLst>
              <a:ext uri="{FF2B5EF4-FFF2-40B4-BE49-F238E27FC236}">
                <a16:creationId xmlns:a16="http://schemas.microsoft.com/office/drawing/2014/main" id="{2263F830-9CA3-4EEC-8530-F4CCD6770030}"/>
              </a:ext>
            </a:extLst>
          </p:cNvPr>
          <p:cNvSpPr/>
          <p:nvPr/>
        </p:nvSpPr>
        <p:spPr>
          <a:xfrm>
            <a:off x="633513" y="2725648"/>
            <a:ext cx="1846555" cy="1606168"/>
          </a:xfrm>
          <a:prstGeom prst="roundRect">
            <a:avLst>
              <a:gd name="adj" fmla="val 106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24" name="Freeform: Shape 7">
            <a:extLst>
              <a:ext uri="{FF2B5EF4-FFF2-40B4-BE49-F238E27FC236}">
                <a16:creationId xmlns:a16="http://schemas.microsoft.com/office/drawing/2014/main" id="{A029896A-5B68-4C36-8FDC-A359F562667A}"/>
              </a:ext>
            </a:extLst>
          </p:cNvPr>
          <p:cNvSpPr/>
          <p:nvPr/>
        </p:nvSpPr>
        <p:spPr>
          <a:xfrm>
            <a:off x="743421" y="1375653"/>
            <a:ext cx="1604986" cy="2529800"/>
          </a:xfrm>
          <a:custGeom>
            <a:avLst/>
            <a:gdLst>
              <a:gd name="connsiteX0" fmla="*/ 0 w 1895475"/>
              <a:gd name="connsiteY0" fmla="*/ 450533 h 2790825"/>
              <a:gd name="connsiteX1" fmla="*/ 317183 w 1895475"/>
              <a:gd name="connsiteY1" fmla="*/ 133350 h 2790825"/>
              <a:gd name="connsiteX2" fmla="*/ 317183 w 1895475"/>
              <a:gd name="connsiteY2" fmla="*/ 133350 h 2790825"/>
              <a:gd name="connsiteX3" fmla="*/ 317183 w 1895475"/>
              <a:gd name="connsiteY3" fmla="*/ 133350 h 2790825"/>
              <a:gd name="connsiteX4" fmla="*/ 1586865 w 1895475"/>
              <a:gd name="connsiteY4" fmla="*/ 0 h 2790825"/>
              <a:gd name="connsiteX5" fmla="*/ 1904048 w 1895475"/>
              <a:gd name="connsiteY5" fmla="*/ 317183 h 2790825"/>
              <a:gd name="connsiteX6" fmla="*/ 1827848 w 1895475"/>
              <a:gd name="connsiteY6" fmla="*/ 2110740 h 2790825"/>
              <a:gd name="connsiteX7" fmla="*/ 1510665 w 1895475"/>
              <a:gd name="connsiteY7" fmla="*/ 2427923 h 2790825"/>
              <a:gd name="connsiteX8" fmla="*/ 745808 w 1895475"/>
              <a:gd name="connsiteY8" fmla="*/ 2427923 h 2790825"/>
              <a:gd name="connsiteX9" fmla="*/ 650558 w 1895475"/>
              <a:gd name="connsiteY9" fmla="*/ 2792730 h 2790825"/>
              <a:gd name="connsiteX10" fmla="*/ 413385 w 1895475"/>
              <a:gd name="connsiteY10" fmla="*/ 2427923 h 2790825"/>
              <a:gd name="connsiteX11" fmla="*/ 413385 w 1895475"/>
              <a:gd name="connsiteY11" fmla="*/ 2427923 h 2790825"/>
              <a:gd name="connsiteX12" fmla="*/ 96203 w 1895475"/>
              <a:gd name="connsiteY12" fmla="*/ 2110740 h 2790825"/>
              <a:gd name="connsiteX13" fmla="*/ 0 w 1895475"/>
              <a:gd name="connsiteY13" fmla="*/ 450533 h 2790825"/>
              <a:gd name="connsiteX14" fmla="*/ 0 w 1895475"/>
              <a:gd name="connsiteY14" fmla="*/ 450533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475" h="2790825">
                <a:moveTo>
                  <a:pt x="0" y="450533"/>
                </a:moveTo>
                <a:cubicBezTo>
                  <a:pt x="0" y="275273"/>
                  <a:pt x="141923" y="133350"/>
                  <a:pt x="317183" y="133350"/>
                </a:cubicBezTo>
                <a:lnTo>
                  <a:pt x="317183" y="133350"/>
                </a:lnTo>
                <a:lnTo>
                  <a:pt x="317183" y="133350"/>
                </a:lnTo>
                <a:lnTo>
                  <a:pt x="1586865" y="0"/>
                </a:lnTo>
                <a:cubicBezTo>
                  <a:pt x="1762125" y="0"/>
                  <a:pt x="1904048" y="141923"/>
                  <a:pt x="1904048" y="317183"/>
                </a:cubicBezTo>
                <a:lnTo>
                  <a:pt x="1827848" y="2110740"/>
                </a:lnTo>
                <a:cubicBezTo>
                  <a:pt x="1827848" y="2286000"/>
                  <a:pt x="1685925" y="2427923"/>
                  <a:pt x="1510665" y="2427923"/>
                </a:cubicBezTo>
                <a:lnTo>
                  <a:pt x="745808" y="2427923"/>
                </a:lnTo>
                <a:lnTo>
                  <a:pt x="650558" y="2792730"/>
                </a:lnTo>
                <a:lnTo>
                  <a:pt x="413385" y="2427923"/>
                </a:lnTo>
                <a:lnTo>
                  <a:pt x="413385" y="2427923"/>
                </a:lnTo>
                <a:cubicBezTo>
                  <a:pt x="238125" y="2427923"/>
                  <a:pt x="96203" y="2286000"/>
                  <a:pt x="96203" y="2110740"/>
                </a:cubicBezTo>
                <a:lnTo>
                  <a:pt x="0" y="450533"/>
                </a:lnTo>
                <a:lnTo>
                  <a:pt x="0" y="450533"/>
                </a:lnTo>
                <a:close/>
              </a:path>
            </a:pathLst>
          </a:custGeom>
          <a:gradFill flip="none" rotWithShape="1">
            <a:gsLst>
              <a:gs pos="0">
                <a:schemeClr val="bg1">
                  <a:lumMod val="85000"/>
                </a:schemeClr>
              </a:gs>
              <a:gs pos="100000">
                <a:schemeClr val="bg1"/>
              </a:gs>
            </a:gsLst>
            <a:lin ang="135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en-US" sz="2700"/>
          </a:p>
        </p:txBody>
      </p:sp>
      <p:sp>
        <p:nvSpPr>
          <p:cNvPr id="27" name="TextBox 20">
            <a:extLst>
              <a:ext uri="{FF2B5EF4-FFF2-40B4-BE49-F238E27FC236}">
                <a16:creationId xmlns:a16="http://schemas.microsoft.com/office/drawing/2014/main" id="{5A17604C-6267-4A33-9F80-23184CDDDE00}"/>
              </a:ext>
            </a:extLst>
          </p:cNvPr>
          <p:cNvSpPr txBox="1"/>
          <p:nvPr/>
        </p:nvSpPr>
        <p:spPr>
          <a:xfrm>
            <a:off x="942475" y="1658391"/>
            <a:ext cx="1140325" cy="1477328"/>
          </a:xfrm>
          <a:prstGeom prst="rect">
            <a:avLst/>
          </a:prstGeom>
          <a:noFill/>
        </p:spPr>
        <p:txBody>
          <a:bodyPr wrap="square" lIns="0" rIns="0" rtlCol="0">
            <a:spAutoFit/>
          </a:bodyPr>
          <a:lstStyle/>
          <a:p>
            <a:pPr algn="ctr"/>
            <a:r>
              <a:rPr lang="es-419" sz="900"/>
              <a:t>Se debe expedir la factura de venta cuando se efectúe el retiro de inventarios cumpliendo con los requisitos previstos por la legislación vigente, a saber, los artículos 615, 616-1 y 617 del E.T</a:t>
            </a:r>
            <a:endParaRPr lang="ko-KR" altLang="en-US" sz="900">
              <a:cs typeface="Arial" pitchFamily="34" charset="0"/>
            </a:endParaRPr>
          </a:p>
        </p:txBody>
      </p:sp>
      <p:sp>
        <p:nvSpPr>
          <p:cNvPr id="38" name="Rectangle: Rounded Corners 12">
            <a:extLst>
              <a:ext uri="{FF2B5EF4-FFF2-40B4-BE49-F238E27FC236}">
                <a16:creationId xmlns:a16="http://schemas.microsoft.com/office/drawing/2014/main" id="{B34D8C0B-5A86-4F22-9E29-F40CB725F867}"/>
              </a:ext>
            </a:extLst>
          </p:cNvPr>
          <p:cNvSpPr/>
          <p:nvPr/>
        </p:nvSpPr>
        <p:spPr>
          <a:xfrm>
            <a:off x="2593329" y="2725648"/>
            <a:ext cx="1846555" cy="1606168"/>
          </a:xfrm>
          <a:prstGeom prst="roundRect">
            <a:avLst>
              <a:gd name="adj" fmla="val 1063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9" name="Freeform: Shape 7">
            <a:extLst>
              <a:ext uri="{FF2B5EF4-FFF2-40B4-BE49-F238E27FC236}">
                <a16:creationId xmlns:a16="http://schemas.microsoft.com/office/drawing/2014/main" id="{E6372795-17C9-4448-975B-EB81ACD1DC7F}"/>
              </a:ext>
            </a:extLst>
          </p:cNvPr>
          <p:cNvSpPr/>
          <p:nvPr/>
        </p:nvSpPr>
        <p:spPr>
          <a:xfrm>
            <a:off x="2703237" y="1375653"/>
            <a:ext cx="1604986" cy="2529800"/>
          </a:xfrm>
          <a:custGeom>
            <a:avLst/>
            <a:gdLst>
              <a:gd name="connsiteX0" fmla="*/ 0 w 1895475"/>
              <a:gd name="connsiteY0" fmla="*/ 450533 h 2790825"/>
              <a:gd name="connsiteX1" fmla="*/ 317183 w 1895475"/>
              <a:gd name="connsiteY1" fmla="*/ 133350 h 2790825"/>
              <a:gd name="connsiteX2" fmla="*/ 317183 w 1895475"/>
              <a:gd name="connsiteY2" fmla="*/ 133350 h 2790825"/>
              <a:gd name="connsiteX3" fmla="*/ 317183 w 1895475"/>
              <a:gd name="connsiteY3" fmla="*/ 133350 h 2790825"/>
              <a:gd name="connsiteX4" fmla="*/ 1586865 w 1895475"/>
              <a:gd name="connsiteY4" fmla="*/ 0 h 2790825"/>
              <a:gd name="connsiteX5" fmla="*/ 1904048 w 1895475"/>
              <a:gd name="connsiteY5" fmla="*/ 317183 h 2790825"/>
              <a:gd name="connsiteX6" fmla="*/ 1827848 w 1895475"/>
              <a:gd name="connsiteY6" fmla="*/ 2110740 h 2790825"/>
              <a:gd name="connsiteX7" fmla="*/ 1510665 w 1895475"/>
              <a:gd name="connsiteY7" fmla="*/ 2427923 h 2790825"/>
              <a:gd name="connsiteX8" fmla="*/ 745808 w 1895475"/>
              <a:gd name="connsiteY8" fmla="*/ 2427923 h 2790825"/>
              <a:gd name="connsiteX9" fmla="*/ 650558 w 1895475"/>
              <a:gd name="connsiteY9" fmla="*/ 2792730 h 2790825"/>
              <a:gd name="connsiteX10" fmla="*/ 413385 w 1895475"/>
              <a:gd name="connsiteY10" fmla="*/ 2427923 h 2790825"/>
              <a:gd name="connsiteX11" fmla="*/ 413385 w 1895475"/>
              <a:gd name="connsiteY11" fmla="*/ 2427923 h 2790825"/>
              <a:gd name="connsiteX12" fmla="*/ 96203 w 1895475"/>
              <a:gd name="connsiteY12" fmla="*/ 2110740 h 2790825"/>
              <a:gd name="connsiteX13" fmla="*/ 0 w 1895475"/>
              <a:gd name="connsiteY13" fmla="*/ 450533 h 2790825"/>
              <a:gd name="connsiteX14" fmla="*/ 0 w 1895475"/>
              <a:gd name="connsiteY14" fmla="*/ 450533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475" h="2790825">
                <a:moveTo>
                  <a:pt x="0" y="450533"/>
                </a:moveTo>
                <a:cubicBezTo>
                  <a:pt x="0" y="275273"/>
                  <a:pt x="141923" y="133350"/>
                  <a:pt x="317183" y="133350"/>
                </a:cubicBezTo>
                <a:lnTo>
                  <a:pt x="317183" y="133350"/>
                </a:lnTo>
                <a:lnTo>
                  <a:pt x="317183" y="133350"/>
                </a:lnTo>
                <a:lnTo>
                  <a:pt x="1586865" y="0"/>
                </a:lnTo>
                <a:cubicBezTo>
                  <a:pt x="1762125" y="0"/>
                  <a:pt x="1904048" y="141923"/>
                  <a:pt x="1904048" y="317183"/>
                </a:cubicBezTo>
                <a:lnTo>
                  <a:pt x="1827848" y="2110740"/>
                </a:lnTo>
                <a:cubicBezTo>
                  <a:pt x="1827848" y="2286000"/>
                  <a:pt x="1685925" y="2427923"/>
                  <a:pt x="1510665" y="2427923"/>
                </a:cubicBezTo>
                <a:lnTo>
                  <a:pt x="745808" y="2427923"/>
                </a:lnTo>
                <a:lnTo>
                  <a:pt x="650558" y="2792730"/>
                </a:lnTo>
                <a:lnTo>
                  <a:pt x="413385" y="2427923"/>
                </a:lnTo>
                <a:lnTo>
                  <a:pt x="413385" y="2427923"/>
                </a:lnTo>
                <a:cubicBezTo>
                  <a:pt x="238125" y="2427923"/>
                  <a:pt x="96203" y="2286000"/>
                  <a:pt x="96203" y="2110740"/>
                </a:cubicBezTo>
                <a:lnTo>
                  <a:pt x="0" y="450533"/>
                </a:lnTo>
                <a:lnTo>
                  <a:pt x="0" y="450533"/>
                </a:lnTo>
                <a:close/>
              </a:path>
            </a:pathLst>
          </a:custGeom>
          <a:gradFill flip="none" rotWithShape="1">
            <a:gsLst>
              <a:gs pos="0">
                <a:schemeClr val="bg1">
                  <a:lumMod val="85000"/>
                </a:schemeClr>
              </a:gs>
              <a:gs pos="100000">
                <a:schemeClr val="bg1"/>
              </a:gs>
            </a:gsLst>
            <a:lin ang="135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en-US" sz="2700"/>
          </a:p>
        </p:txBody>
      </p:sp>
      <p:sp>
        <p:nvSpPr>
          <p:cNvPr id="40" name="Oval 21">
            <a:extLst>
              <a:ext uri="{FF2B5EF4-FFF2-40B4-BE49-F238E27FC236}">
                <a16:creationId xmlns:a16="http://schemas.microsoft.com/office/drawing/2014/main" id="{74DED1D6-ADAB-4236-AE38-6F7758168010}"/>
              </a:ext>
            </a:extLst>
          </p:cNvPr>
          <p:cNvSpPr/>
          <p:nvPr/>
        </p:nvSpPr>
        <p:spPr>
          <a:xfrm rot="20700000">
            <a:off x="3691893" y="3702240"/>
            <a:ext cx="587323" cy="469567"/>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000"/>
          </a:p>
        </p:txBody>
      </p:sp>
      <p:sp>
        <p:nvSpPr>
          <p:cNvPr id="42" name="TextBox 20">
            <a:extLst>
              <a:ext uri="{FF2B5EF4-FFF2-40B4-BE49-F238E27FC236}">
                <a16:creationId xmlns:a16="http://schemas.microsoft.com/office/drawing/2014/main" id="{9BDF15FE-2A7F-463D-B297-9562433E013A}"/>
              </a:ext>
            </a:extLst>
          </p:cNvPr>
          <p:cNvSpPr txBox="1"/>
          <p:nvPr/>
        </p:nvSpPr>
        <p:spPr>
          <a:xfrm>
            <a:off x="2975073" y="1961761"/>
            <a:ext cx="1147195" cy="923330"/>
          </a:xfrm>
          <a:prstGeom prst="rect">
            <a:avLst/>
          </a:prstGeom>
          <a:noFill/>
        </p:spPr>
        <p:txBody>
          <a:bodyPr wrap="square" lIns="0" rIns="0" rtlCol="0">
            <a:spAutoFit/>
          </a:bodyPr>
          <a:lstStyle/>
          <a:p>
            <a:pPr algn="ctr"/>
            <a:r>
              <a:rPr lang="es-419" sz="900"/>
              <a:t>La base gravable del IVA en los retiros de inventarios corresponde al “valor</a:t>
            </a:r>
          </a:p>
          <a:p>
            <a:pPr algn="ctr"/>
            <a:r>
              <a:rPr lang="es-419" sz="900"/>
              <a:t>comercial de los bienes”.</a:t>
            </a:r>
          </a:p>
        </p:txBody>
      </p:sp>
      <p:sp>
        <p:nvSpPr>
          <p:cNvPr id="43" name="Rectangle: Rounded Corners 12">
            <a:extLst>
              <a:ext uri="{FF2B5EF4-FFF2-40B4-BE49-F238E27FC236}">
                <a16:creationId xmlns:a16="http://schemas.microsoft.com/office/drawing/2014/main" id="{B1991B37-EA21-4DEB-AF72-8E52F59D41A4}"/>
              </a:ext>
            </a:extLst>
          </p:cNvPr>
          <p:cNvSpPr/>
          <p:nvPr/>
        </p:nvSpPr>
        <p:spPr>
          <a:xfrm>
            <a:off x="4608427" y="2725648"/>
            <a:ext cx="1846555" cy="1606168"/>
          </a:xfrm>
          <a:prstGeom prst="roundRect">
            <a:avLst>
              <a:gd name="adj" fmla="val 106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4" name="Freeform: Shape 7">
            <a:extLst>
              <a:ext uri="{FF2B5EF4-FFF2-40B4-BE49-F238E27FC236}">
                <a16:creationId xmlns:a16="http://schemas.microsoft.com/office/drawing/2014/main" id="{DBBEFB3A-36EA-4141-8C79-6C3B438CE80B}"/>
              </a:ext>
            </a:extLst>
          </p:cNvPr>
          <p:cNvSpPr/>
          <p:nvPr/>
        </p:nvSpPr>
        <p:spPr>
          <a:xfrm>
            <a:off x="4718335" y="1375653"/>
            <a:ext cx="1604986" cy="2529800"/>
          </a:xfrm>
          <a:custGeom>
            <a:avLst/>
            <a:gdLst>
              <a:gd name="connsiteX0" fmla="*/ 0 w 1895475"/>
              <a:gd name="connsiteY0" fmla="*/ 450533 h 2790825"/>
              <a:gd name="connsiteX1" fmla="*/ 317183 w 1895475"/>
              <a:gd name="connsiteY1" fmla="*/ 133350 h 2790825"/>
              <a:gd name="connsiteX2" fmla="*/ 317183 w 1895475"/>
              <a:gd name="connsiteY2" fmla="*/ 133350 h 2790825"/>
              <a:gd name="connsiteX3" fmla="*/ 317183 w 1895475"/>
              <a:gd name="connsiteY3" fmla="*/ 133350 h 2790825"/>
              <a:gd name="connsiteX4" fmla="*/ 1586865 w 1895475"/>
              <a:gd name="connsiteY4" fmla="*/ 0 h 2790825"/>
              <a:gd name="connsiteX5" fmla="*/ 1904048 w 1895475"/>
              <a:gd name="connsiteY5" fmla="*/ 317183 h 2790825"/>
              <a:gd name="connsiteX6" fmla="*/ 1827848 w 1895475"/>
              <a:gd name="connsiteY6" fmla="*/ 2110740 h 2790825"/>
              <a:gd name="connsiteX7" fmla="*/ 1510665 w 1895475"/>
              <a:gd name="connsiteY7" fmla="*/ 2427923 h 2790825"/>
              <a:gd name="connsiteX8" fmla="*/ 745808 w 1895475"/>
              <a:gd name="connsiteY8" fmla="*/ 2427923 h 2790825"/>
              <a:gd name="connsiteX9" fmla="*/ 650558 w 1895475"/>
              <a:gd name="connsiteY9" fmla="*/ 2792730 h 2790825"/>
              <a:gd name="connsiteX10" fmla="*/ 413385 w 1895475"/>
              <a:gd name="connsiteY10" fmla="*/ 2427923 h 2790825"/>
              <a:gd name="connsiteX11" fmla="*/ 413385 w 1895475"/>
              <a:gd name="connsiteY11" fmla="*/ 2427923 h 2790825"/>
              <a:gd name="connsiteX12" fmla="*/ 96203 w 1895475"/>
              <a:gd name="connsiteY12" fmla="*/ 2110740 h 2790825"/>
              <a:gd name="connsiteX13" fmla="*/ 0 w 1895475"/>
              <a:gd name="connsiteY13" fmla="*/ 450533 h 2790825"/>
              <a:gd name="connsiteX14" fmla="*/ 0 w 1895475"/>
              <a:gd name="connsiteY14" fmla="*/ 450533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475" h="2790825">
                <a:moveTo>
                  <a:pt x="0" y="450533"/>
                </a:moveTo>
                <a:cubicBezTo>
                  <a:pt x="0" y="275273"/>
                  <a:pt x="141923" y="133350"/>
                  <a:pt x="317183" y="133350"/>
                </a:cubicBezTo>
                <a:lnTo>
                  <a:pt x="317183" y="133350"/>
                </a:lnTo>
                <a:lnTo>
                  <a:pt x="317183" y="133350"/>
                </a:lnTo>
                <a:lnTo>
                  <a:pt x="1586865" y="0"/>
                </a:lnTo>
                <a:cubicBezTo>
                  <a:pt x="1762125" y="0"/>
                  <a:pt x="1904048" y="141923"/>
                  <a:pt x="1904048" y="317183"/>
                </a:cubicBezTo>
                <a:lnTo>
                  <a:pt x="1827848" y="2110740"/>
                </a:lnTo>
                <a:cubicBezTo>
                  <a:pt x="1827848" y="2286000"/>
                  <a:pt x="1685925" y="2427923"/>
                  <a:pt x="1510665" y="2427923"/>
                </a:cubicBezTo>
                <a:lnTo>
                  <a:pt x="745808" y="2427923"/>
                </a:lnTo>
                <a:lnTo>
                  <a:pt x="650558" y="2792730"/>
                </a:lnTo>
                <a:lnTo>
                  <a:pt x="413385" y="2427923"/>
                </a:lnTo>
                <a:lnTo>
                  <a:pt x="413385" y="2427923"/>
                </a:lnTo>
                <a:cubicBezTo>
                  <a:pt x="238125" y="2427923"/>
                  <a:pt x="96203" y="2286000"/>
                  <a:pt x="96203" y="2110740"/>
                </a:cubicBezTo>
                <a:lnTo>
                  <a:pt x="0" y="450533"/>
                </a:lnTo>
                <a:lnTo>
                  <a:pt x="0" y="450533"/>
                </a:lnTo>
                <a:close/>
              </a:path>
            </a:pathLst>
          </a:custGeom>
          <a:gradFill flip="none" rotWithShape="1">
            <a:gsLst>
              <a:gs pos="0">
                <a:schemeClr val="bg1">
                  <a:lumMod val="85000"/>
                </a:schemeClr>
              </a:gs>
              <a:gs pos="100000">
                <a:schemeClr val="bg1"/>
              </a:gs>
            </a:gsLst>
            <a:lin ang="135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en-US" sz="2700"/>
          </a:p>
        </p:txBody>
      </p:sp>
      <p:sp>
        <p:nvSpPr>
          <p:cNvPr id="47" name="TextBox 20">
            <a:extLst>
              <a:ext uri="{FF2B5EF4-FFF2-40B4-BE49-F238E27FC236}">
                <a16:creationId xmlns:a16="http://schemas.microsoft.com/office/drawing/2014/main" id="{BF4A6957-06B0-432C-9470-EA7F5868B1E4}"/>
              </a:ext>
            </a:extLst>
          </p:cNvPr>
          <p:cNvSpPr txBox="1"/>
          <p:nvPr/>
        </p:nvSpPr>
        <p:spPr>
          <a:xfrm>
            <a:off x="4917389" y="1658391"/>
            <a:ext cx="1295026" cy="1769715"/>
          </a:xfrm>
          <a:prstGeom prst="rect">
            <a:avLst/>
          </a:prstGeom>
          <a:noFill/>
        </p:spPr>
        <p:txBody>
          <a:bodyPr wrap="square" lIns="0" rIns="0" rtlCol="0">
            <a:spAutoFit/>
          </a:bodyPr>
          <a:lstStyle/>
          <a:p>
            <a:pPr algn="ctr"/>
            <a:r>
              <a:rPr lang="es-419" sz="1000"/>
              <a:t> </a:t>
            </a:r>
            <a:r>
              <a:rPr lang="es-419" sz="900"/>
              <a:t>La expedición de la factura de venta en operaciones de retiro de inventarios de bienes deberá cumplir con todos los requisitos previstos en la Resolución DIAN No. 000042 de 2020 por corresponder a una factura electrónica de</a:t>
            </a:r>
          </a:p>
          <a:p>
            <a:pPr algn="ctr"/>
            <a:r>
              <a:rPr lang="es-419" sz="900"/>
              <a:t>venta</a:t>
            </a:r>
            <a:endParaRPr lang="ko-KR" altLang="en-US" sz="900">
              <a:cs typeface="Arial" pitchFamily="34" charset="0"/>
            </a:endParaRPr>
          </a:p>
        </p:txBody>
      </p:sp>
      <p:sp>
        <p:nvSpPr>
          <p:cNvPr id="48" name="Rectangle: Rounded Corners 12">
            <a:extLst>
              <a:ext uri="{FF2B5EF4-FFF2-40B4-BE49-F238E27FC236}">
                <a16:creationId xmlns:a16="http://schemas.microsoft.com/office/drawing/2014/main" id="{C9955E46-9B3D-49B7-B40C-152B2C2F894E}"/>
              </a:ext>
            </a:extLst>
          </p:cNvPr>
          <p:cNvSpPr/>
          <p:nvPr/>
        </p:nvSpPr>
        <p:spPr>
          <a:xfrm>
            <a:off x="6623525" y="2747421"/>
            <a:ext cx="1846555" cy="1606168"/>
          </a:xfrm>
          <a:prstGeom prst="roundRect">
            <a:avLst>
              <a:gd name="adj" fmla="val 1063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9" name="Freeform: Shape 7">
            <a:extLst>
              <a:ext uri="{FF2B5EF4-FFF2-40B4-BE49-F238E27FC236}">
                <a16:creationId xmlns:a16="http://schemas.microsoft.com/office/drawing/2014/main" id="{7DC3451A-010E-4D5E-AE05-4466C568B025}"/>
              </a:ext>
            </a:extLst>
          </p:cNvPr>
          <p:cNvSpPr/>
          <p:nvPr/>
        </p:nvSpPr>
        <p:spPr>
          <a:xfrm>
            <a:off x="6733433" y="1397426"/>
            <a:ext cx="1604986" cy="2529800"/>
          </a:xfrm>
          <a:custGeom>
            <a:avLst/>
            <a:gdLst>
              <a:gd name="connsiteX0" fmla="*/ 0 w 1895475"/>
              <a:gd name="connsiteY0" fmla="*/ 450533 h 2790825"/>
              <a:gd name="connsiteX1" fmla="*/ 317183 w 1895475"/>
              <a:gd name="connsiteY1" fmla="*/ 133350 h 2790825"/>
              <a:gd name="connsiteX2" fmla="*/ 317183 w 1895475"/>
              <a:gd name="connsiteY2" fmla="*/ 133350 h 2790825"/>
              <a:gd name="connsiteX3" fmla="*/ 317183 w 1895475"/>
              <a:gd name="connsiteY3" fmla="*/ 133350 h 2790825"/>
              <a:gd name="connsiteX4" fmla="*/ 1586865 w 1895475"/>
              <a:gd name="connsiteY4" fmla="*/ 0 h 2790825"/>
              <a:gd name="connsiteX5" fmla="*/ 1904048 w 1895475"/>
              <a:gd name="connsiteY5" fmla="*/ 317183 h 2790825"/>
              <a:gd name="connsiteX6" fmla="*/ 1827848 w 1895475"/>
              <a:gd name="connsiteY6" fmla="*/ 2110740 h 2790825"/>
              <a:gd name="connsiteX7" fmla="*/ 1510665 w 1895475"/>
              <a:gd name="connsiteY7" fmla="*/ 2427923 h 2790825"/>
              <a:gd name="connsiteX8" fmla="*/ 745808 w 1895475"/>
              <a:gd name="connsiteY8" fmla="*/ 2427923 h 2790825"/>
              <a:gd name="connsiteX9" fmla="*/ 650558 w 1895475"/>
              <a:gd name="connsiteY9" fmla="*/ 2792730 h 2790825"/>
              <a:gd name="connsiteX10" fmla="*/ 413385 w 1895475"/>
              <a:gd name="connsiteY10" fmla="*/ 2427923 h 2790825"/>
              <a:gd name="connsiteX11" fmla="*/ 413385 w 1895475"/>
              <a:gd name="connsiteY11" fmla="*/ 2427923 h 2790825"/>
              <a:gd name="connsiteX12" fmla="*/ 96203 w 1895475"/>
              <a:gd name="connsiteY12" fmla="*/ 2110740 h 2790825"/>
              <a:gd name="connsiteX13" fmla="*/ 0 w 1895475"/>
              <a:gd name="connsiteY13" fmla="*/ 450533 h 2790825"/>
              <a:gd name="connsiteX14" fmla="*/ 0 w 1895475"/>
              <a:gd name="connsiteY14" fmla="*/ 450533 h 27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5475" h="2790825">
                <a:moveTo>
                  <a:pt x="0" y="450533"/>
                </a:moveTo>
                <a:cubicBezTo>
                  <a:pt x="0" y="275273"/>
                  <a:pt x="141923" y="133350"/>
                  <a:pt x="317183" y="133350"/>
                </a:cubicBezTo>
                <a:lnTo>
                  <a:pt x="317183" y="133350"/>
                </a:lnTo>
                <a:lnTo>
                  <a:pt x="317183" y="133350"/>
                </a:lnTo>
                <a:lnTo>
                  <a:pt x="1586865" y="0"/>
                </a:lnTo>
                <a:cubicBezTo>
                  <a:pt x="1762125" y="0"/>
                  <a:pt x="1904048" y="141923"/>
                  <a:pt x="1904048" y="317183"/>
                </a:cubicBezTo>
                <a:lnTo>
                  <a:pt x="1827848" y="2110740"/>
                </a:lnTo>
                <a:cubicBezTo>
                  <a:pt x="1827848" y="2286000"/>
                  <a:pt x="1685925" y="2427923"/>
                  <a:pt x="1510665" y="2427923"/>
                </a:cubicBezTo>
                <a:lnTo>
                  <a:pt x="745808" y="2427923"/>
                </a:lnTo>
                <a:lnTo>
                  <a:pt x="650558" y="2792730"/>
                </a:lnTo>
                <a:lnTo>
                  <a:pt x="413385" y="2427923"/>
                </a:lnTo>
                <a:lnTo>
                  <a:pt x="413385" y="2427923"/>
                </a:lnTo>
                <a:cubicBezTo>
                  <a:pt x="238125" y="2427923"/>
                  <a:pt x="96203" y="2286000"/>
                  <a:pt x="96203" y="2110740"/>
                </a:cubicBezTo>
                <a:lnTo>
                  <a:pt x="0" y="450533"/>
                </a:lnTo>
                <a:lnTo>
                  <a:pt x="0" y="450533"/>
                </a:lnTo>
                <a:close/>
              </a:path>
            </a:pathLst>
          </a:custGeom>
          <a:gradFill flip="none" rotWithShape="1">
            <a:gsLst>
              <a:gs pos="0">
                <a:schemeClr val="bg1">
                  <a:lumMod val="85000"/>
                </a:schemeClr>
              </a:gs>
              <a:gs pos="100000">
                <a:schemeClr val="bg1"/>
              </a:gs>
            </a:gsLst>
            <a:lin ang="135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en-US" sz="2700"/>
          </a:p>
        </p:txBody>
      </p:sp>
      <p:sp>
        <p:nvSpPr>
          <p:cNvPr id="52" name="TextBox 20">
            <a:extLst>
              <a:ext uri="{FF2B5EF4-FFF2-40B4-BE49-F238E27FC236}">
                <a16:creationId xmlns:a16="http://schemas.microsoft.com/office/drawing/2014/main" id="{02195BA9-A8AE-4F64-9876-A2C11DA10F50}"/>
              </a:ext>
            </a:extLst>
          </p:cNvPr>
          <p:cNvSpPr txBox="1"/>
          <p:nvPr/>
        </p:nvSpPr>
        <p:spPr>
          <a:xfrm>
            <a:off x="6932487" y="1680164"/>
            <a:ext cx="1269038" cy="1338828"/>
          </a:xfrm>
          <a:prstGeom prst="rect">
            <a:avLst/>
          </a:prstGeom>
          <a:noFill/>
        </p:spPr>
        <p:txBody>
          <a:bodyPr wrap="square" lIns="0" rIns="0" rtlCol="0">
            <a:spAutoFit/>
          </a:bodyPr>
          <a:lstStyle/>
          <a:p>
            <a:pPr algn="ctr"/>
            <a:r>
              <a:rPr lang="es-419" sz="900"/>
              <a:t>Ya que en</a:t>
            </a:r>
          </a:p>
          <a:p>
            <a:pPr algn="ctr"/>
            <a:r>
              <a:rPr lang="es-419" sz="900"/>
              <a:t>la operación no hay dos partes, es el facturador quien hará las veces</a:t>
            </a:r>
          </a:p>
          <a:p>
            <a:pPr algn="ctr"/>
            <a:r>
              <a:rPr lang="es-419" sz="900"/>
              <a:t>de adquiriente y vendedor, por lo cual, así deberá disponerlo en la respectiva factura de venta</a:t>
            </a:r>
          </a:p>
        </p:txBody>
      </p:sp>
      <p:pic>
        <p:nvPicPr>
          <p:cNvPr id="53" name="Gráfico 52" descr="Portapapeles con relleno sólido">
            <a:extLst>
              <a:ext uri="{FF2B5EF4-FFF2-40B4-BE49-F238E27FC236}">
                <a16:creationId xmlns:a16="http://schemas.microsoft.com/office/drawing/2014/main" id="{4BF80F61-D3BB-44F2-87CF-4CFA1E8519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2692" y="3660674"/>
            <a:ext cx="552702" cy="552702"/>
          </a:xfrm>
          <a:prstGeom prst="rect">
            <a:avLst/>
          </a:prstGeom>
        </p:spPr>
      </p:pic>
      <p:pic>
        <p:nvPicPr>
          <p:cNvPr id="54" name="Gráfico 53" descr="Presentación con gráfico de barras con relleno sólido">
            <a:extLst>
              <a:ext uri="{FF2B5EF4-FFF2-40B4-BE49-F238E27FC236}">
                <a16:creationId xmlns:a16="http://schemas.microsoft.com/office/drawing/2014/main" id="{D8FCE3BB-16ED-4BAE-9ECD-6888FBA7FA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0657" y="3692982"/>
            <a:ext cx="612664" cy="612664"/>
          </a:xfrm>
          <a:prstGeom prst="rect">
            <a:avLst/>
          </a:prstGeom>
        </p:spPr>
      </p:pic>
      <p:sp>
        <p:nvSpPr>
          <p:cNvPr id="55" name="Rounded Rectangle 4">
            <a:extLst>
              <a:ext uri="{FF2B5EF4-FFF2-40B4-BE49-F238E27FC236}">
                <a16:creationId xmlns:a16="http://schemas.microsoft.com/office/drawing/2014/main" id="{5014A7B3-38A3-4B89-910F-310720286D94}"/>
              </a:ext>
            </a:extLst>
          </p:cNvPr>
          <p:cNvSpPr>
            <a:spLocks noChangeAspect="1"/>
          </p:cNvSpPr>
          <p:nvPr/>
        </p:nvSpPr>
        <p:spPr>
          <a:xfrm rot="1589284">
            <a:off x="7831577" y="3824120"/>
            <a:ext cx="448995" cy="318376"/>
          </a:xfrm>
          <a:custGeom>
            <a:avLst/>
            <a:gdLst/>
            <a:ahLst/>
            <a:cxnLst/>
            <a:rect l="l" t="t" r="r" b="b"/>
            <a:pathLst>
              <a:path w="3960000" h="2808000">
                <a:moveTo>
                  <a:pt x="2137982" y="2165237"/>
                </a:moveTo>
                <a:lnTo>
                  <a:pt x="2111402" y="2204211"/>
                </a:lnTo>
                <a:lnTo>
                  <a:pt x="2137982" y="2204211"/>
                </a:lnTo>
                <a:close/>
                <a:moveTo>
                  <a:pt x="2635730" y="2101964"/>
                </a:moveTo>
                <a:cubicBezTo>
                  <a:pt x="2615812" y="2101964"/>
                  <a:pt x="2599666" y="2142287"/>
                  <a:pt x="2599666" y="2192028"/>
                </a:cubicBezTo>
                <a:cubicBezTo>
                  <a:pt x="2599666" y="2241769"/>
                  <a:pt x="2615812" y="2282092"/>
                  <a:pt x="2635730" y="2282092"/>
                </a:cubicBezTo>
                <a:cubicBezTo>
                  <a:pt x="2655648" y="2282092"/>
                  <a:pt x="2671794" y="2241769"/>
                  <a:pt x="2671794" y="2192028"/>
                </a:cubicBezTo>
                <a:cubicBezTo>
                  <a:pt x="2671794" y="2142287"/>
                  <a:pt x="2655648" y="2101964"/>
                  <a:pt x="2635730" y="2101964"/>
                </a:cubicBezTo>
                <a:close/>
                <a:moveTo>
                  <a:pt x="1280012" y="2101964"/>
                </a:moveTo>
                <a:cubicBezTo>
                  <a:pt x="1260094" y="2101964"/>
                  <a:pt x="1243948" y="2142287"/>
                  <a:pt x="1243948" y="2192028"/>
                </a:cubicBezTo>
                <a:cubicBezTo>
                  <a:pt x="1243948" y="2241769"/>
                  <a:pt x="1260094" y="2282092"/>
                  <a:pt x="1280012" y="2282092"/>
                </a:cubicBezTo>
                <a:cubicBezTo>
                  <a:pt x="1299930" y="2282092"/>
                  <a:pt x="1316076" y="2241769"/>
                  <a:pt x="1316076" y="2192028"/>
                </a:cubicBezTo>
                <a:cubicBezTo>
                  <a:pt x="1316076" y="2142287"/>
                  <a:pt x="1299930" y="2101964"/>
                  <a:pt x="1280012" y="2101964"/>
                </a:cubicBezTo>
                <a:close/>
                <a:moveTo>
                  <a:pt x="2138296" y="2025749"/>
                </a:moveTo>
                <a:lnTo>
                  <a:pt x="2139137" y="2026323"/>
                </a:lnTo>
                <a:lnTo>
                  <a:pt x="2216315" y="2026323"/>
                </a:lnTo>
                <a:lnTo>
                  <a:pt x="2216315" y="2204211"/>
                </a:lnTo>
                <a:lnTo>
                  <a:pt x="2256063" y="2204211"/>
                </a:lnTo>
                <a:lnTo>
                  <a:pt x="2256063" y="2282544"/>
                </a:lnTo>
                <a:lnTo>
                  <a:pt x="2216315" y="2282544"/>
                </a:lnTo>
                <a:lnTo>
                  <a:pt x="2216315" y="2357732"/>
                </a:lnTo>
                <a:lnTo>
                  <a:pt x="2137982" y="2357732"/>
                </a:lnTo>
                <a:lnTo>
                  <a:pt x="2137982" y="2282544"/>
                </a:lnTo>
                <a:lnTo>
                  <a:pt x="2015039" y="2282544"/>
                </a:lnTo>
                <a:lnTo>
                  <a:pt x="2015039" y="2208059"/>
                </a:lnTo>
                <a:lnTo>
                  <a:pt x="2014304" y="2207558"/>
                </a:lnTo>
                <a:lnTo>
                  <a:pt x="2015039" y="2206481"/>
                </a:lnTo>
                <a:lnTo>
                  <a:pt x="2015039" y="2204211"/>
                </a:lnTo>
                <a:lnTo>
                  <a:pt x="2016587" y="2204211"/>
                </a:lnTo>
                <a:close/>
                <a:moveTo>
                  <a:pt x="1855876" y="2017651"/>
                </a:moveTo>
                <a:cubicBezTo>
                  <a:pt x="1914135" y="2017257"/>
                  <a:pt x="1961791" y="2063958"/>
                  <a:pt x="1962577" y="2122214"/>
                </a:cubicBezTo>
                <a:cubicBezTo>
                  <a:pt x="1962954" y="2150145"/>
                  <a:pt x="1952489" y="2175712"/>
                  <a:pt x="1934995" y="2194820"/>
                </a:cubicBezTo>
                <a:cubicBezTo>
                  <a:pt x="1952694" y="2214184"/>
                  <a:pt x="1963194" y="2240138"/>
                  <a:pt x="1962560" y="2268406"/>
                </a:cubicBezTo>
                <a:cubicBezTo>
                  <a:pt x="1961260" y="2326468"/>
                  <a:pt x="1913477" y="2372672"/>
                  <a:pt x="1855404" y="2372021"/>
                </a:cubicBezTo>
                <a:cubicBezTo>
                  <a:pt x="1797331" y="2371371"/>
                  <a:pt x="1750595" y="2324109"/>
                  <a:pt x="1750595" y="2266032"/>
                </a:cubicBezTo>
                <a:lnTo>
                  <a:pt x="1826499" y="2266032"/>
                </a:lnTo>
                <a:cubicBezTo>
                  <a:pt x="1826499" y="2282520"/>
                  <a:pt x="1839767" y="2295938"/>
                  <a:pt x="1856254" y="2296122"/>
                </a:cubicBezTo>
                <a:cubicBezTo>
                  <a:pt x="1872741" y="2296307"/>
                  <a:pt x="1886306" y="2283190"/>
                  <a:pt x="1886676" y="2266706"/>
                </a:cubicBezTo>
                <a:cubicBezTo>
                  <a:pt x="1887039" y="2250493"/>
                  <a:pt x="1874503" y="2236962"/>
                  <a:pt x="1858407" y="2236065"/>
                </a:cubicBezTo>
                <a:lnTo>
                  <a:pt x="1814193" y="2236065"/>
                </a:lnTo>
                <a:lnTo>
                  <a:pt x="1814193" y="2152552"/>
                </a:lnTo>
                <a:lnTo>
                  <a:pt x="1857384" y="2152552"/>
                </a:lnTo>
                <a:cubicBezTo>
                  <a:pt x="1873190" y="2152141"/>
                  <a:pt x="1885741" y="2139089"/>
                  <a:pt x="1885527" y="2123254"/>
                </a:cubicBezTo>
                <a:cubicBezTo>
                  <a:pt x="1885313" y="2107349"/>
                  <a:pt x="1872302" y="2094598"/>
                  <a:pt x="1856396" y="2094706"/>
                </a:cubicBezTo>
                <a:cubicBezTo>
                  <a:pt x="1840490" y="2094813"/>
                  <a:pt x="1827652" y="2107738"/>
                  <a:pt x="1827652" y="2123644"/>
                </a:cubicBezTo>
                <a:lnTo>
                  <a:pt x="1750595" y="2123644"/>
                </a:lnTo>
                <a:cubicBezTo>
                  <a:pt x="1750595" y="2065383"/>
                  <a:pt x="1797616" y="2018044"/>
                  <a:pt x="1855876" y="2017651"/>
                </a:cubicBezTo>
                <a:close/>
                <a:moveTo>
                  <a:pt x="2930344" y="2012028"/>
                </a:moveTo>
                <a:cubicBezTo>
                  <a:pt x="2996416" y="2014229"/>
                  <a:pt x="3045968" y="2074602"/>
                  <a:pt x="3038901" y="2136479"/>
                </a:cubicBezTo>
                <a:cubicBezTo>
                  <a:pt x="3029916" y="2202312"/>
                  <a:pt x="2982346" y="2231435"/>
                  <a:pt x="2939412" y="2275597"/>
                </a:cubicBezTo>
                <a:lnTo>
                  <a:pt x="3031192" y="2275597"/>
                </a:lnTo>
                <a:lnTo>
                  <a:pt x="3031192" y="2357732"/>
                </a:lnTo>
                <a:lnTo>
                  <a:pt x="2819358" y="2357732"/>
                </a:lnTo>
                <a:cubicBezTo>
                  <a:pt x="2819409" y="2335416"/>
                  <a:pt x="2820521" y="2314113"/>
                  <a:pt x="2820571" y="2291797"/>
                </a:cubicBezTo>
                <a:cubicBezTo>
                  <a:pt x="2870625" y="2240158"/>
                  <a:pt x="2905662" y="2213324"/>
                  <a:pt x="2965770" y="2143601"/>
                </a:cubicBezTo>
                <a:cubicBezTo>
                  <a:pt x="2980233" y="2116927"/>
                  <a:pt x="2957264" y="2092452"/>
                  <a:pt x="2931831" y="2093607"/>
                </a:cubicBezTo>
                <a:cubicBezTo>
                  <a:pt x="2910102" y="2094595"/>
                  <a:pt x="2891536" y="2110969"/>
                  <a:pt x="2889885" y="2139461"/>
                </a:cubicBezTo>
                <a:lnTo>
                  <a:pt x="2818945" y="2139461"/>
                </a:lnTo>
                <a:cubicBezTo>
                  <a:pt x="2821421" y="2064364"/>
                  <a:pt x="2869776" y="2012037"/>
                  <a:pt x="2930344" y="2012028"/>
                </a:cubicBezTo>
                <a:close/>
                <a:moveTo>
                  <a:pt x="2635730" y="2012028"/>
                </a:moveTo>
                <a:cubicBezTo>
                  <a:pt x="2705318" y="2012028"/>
                  <a:pt x="2761730" y="2092617"/>
                  <a:pt x="2761730" y="2192028"/>
                </a:cubicBezTo>
                <a:cubicBezTo>
                  <a:pt x="2761730" y="2291439"/>
                  <a:pt x="2705318" y="2372028"/>
                  <a:pt x="2635730" y="2372028"/>
                </a:cubicBezTo>
                <a:cubicBezTo>
                  <a:pt x="2566142" y="2372028"/>
                  <a:pt x="2509730" y="2291439"/>
                  <a:pt x="2509730" y="2192028"/>
                </a:cubicBezTo>
                <a:cubicBezTo>
                  <a:pt x="2509730" y="2092617"/>
                  <a:pt x="2566142" y="2012028"/>
                  <a:pt x="2635730" y="2012028"/>
                </a:cubicBezTo>
                <a:close/>
                <a:moveTo>
                  <a:pt x="2436237" y="2012028"/>
                </a:moveTo>
                <a:lnTo>
                  <a:pt x="2436206" y="2012510"/>
                </a:lnTo>
                <a:lnTo>
                  <a:pt x="2452515" y="2012510"/>
                </a:lnTo>
                <a:lnTo>
                  <a:pt x="2452515" y="2372028"/>
                </a:lnTo>
                <a:lnTo>
                  <a:pt x="2364870" y="2372028"/>
                </a:lnTo>
                <a:lnTo>
                  <a:pt x="2364870" y="2101874"/>
                </a:lnTo>
                <a:cubicBezTo>
                  <a:pt x="2347394" y="2108434"/>
                  <a:pt x="2328091" y="2111607"/>
                  <a:pt x="2308515" y="2111039"/>
                </a:cubicBezTo>
                <a:lnTo>
                  <a:pt x="2311564" y="2043892"/>
                </a:lnTo>
                <a:cubicBezTo>
                  <a:pt x="2321741" y="2044066"/>
                  <a:pt x="2331771" y="2042373"/>
                  <a:pt x="2340372" y="2039030"/>
                </a:cubicBezTo>
                <a:cubicBezTo>
                  <a:pt x="2355279" y="2033236"/>
                  <a:pt x="2364268" y="2023137"/>
                  <a:pt x="2364156" y="2012310"/>
                </a:cubicBezTo>
                <a:cubicBezTo>
                  <a:pt x="2388183" y="2012216"/>
                  <a:pt x="2412210" y="2012122"/>
                  <a:pt x="2436237" y="2012028"/>
                </a:cubicBezTo>
                <a:close/>
                <a:moveTo>
                  <a:pt x="1574625" y="2012028"/>
                </a:moveTo>
                <a:cubicBezTo>
                  <a:pt x="1640698" y="2014229"/>
                  <a:pt x="1690250" y="2074602"/>
                  <a:pt x="1683183" y="2136479"/>
                </a:cubicBezTo>
                <a:cubicBezTo>
                  <a:pt x="1674198" y="2202312"/>
                  <a:pt x="1626628" y="2231435"/>
                  <a:pt x="1583694" y="2275597"/>
                </a:cubicBezTo>
                <a:lnTo>
                  <a:pt x="1675474" y="2275597"/>
                </a:lnTo>
                <a:lnTo>
                  <a:pt x="1675474" y="2357732"/>
                </a:lnTo>
                <a:lnTo>
                  <a:pt x="1463640" y="2357732"/>
                </a:lnTo>
                <a:cubicBezTo>
                  <a:pt x="1463691" y="2335416"/>
                  <a:pt x="1464802" y="2314113"/>
                  <a:pt x="1464853" y="2291797"/>
                </a:cubicBezTo>
                <a:cubicBezTo>
                  <a:pt x="1514907" y="2240158"/>
                  <a:pt x="1549943" y="2213324"/>
                  <a:pt x="1610052" y="2143601"/>
                </a:cubicBezTo>
                <a:cubicBezTo>
                  <a:pt x="1624515" y="2116927"/>
                  <a:pt x="1601546" y="2092452"/>
                  <a:pt x="1576112" y="2093607"/>
                </a:cubicBezTo>
                <a:cubicBezTo>
                  <a:pt x="1554383" y="2094595"/>
                  <a:pt x="1535817" y="2110969"/>
                  <a:pt x="1534167" y="2139461"/>
                </a:cubicBezTo>
                <a:lnTo>
                  <a:pt x="1463227" y="2139461"/>
                </a:lnTo>
                <a:cubicBezTo>
                  <a:pt x="1465703" y="2064364"/>
                  <a:pt x="1514058" y="2012037"/>
                  <a:pt x="1574625" y="2012028"/>
                </a:cubicBezTo>
                <a:close/>
                <a:moveTo>
                  <a:pt x="1280012" y="2012028"/>
                </a:moveTo>
                <a:cubicBezTo>
                  <a:pt x="1349600" y="2012028"/>
                  <a:pt x="1406012" y="2092617"/>
                  <a:pt x="1406012" y="2192028"/>
                </a:cubicBezTo>
                <a:cubicBezTo>
                  <a:pt x="1406012" y="2291439"/>
                  <a:pt x="1349600" y="2372028"/>
                  <a:pt x="1280012" y="2372028"/>
                </a:cubicBezTo>
                <a:cubicBezTo>
                  <a:pt x="1210424" y="2372028"/>
                  <a:pt x="1154012" y="2291439"/>
                  <a:pt x="1154012" y="2192028"/>
                </a:cubicBezTo>
                <a:cubicBezTo>
                  <a:pt x="1154012" y="2092617"/>
                  <a:pt x="1210424" y="2012028"/>
                  <a:pt x="1280012" y="2012028"/>
                </a:cubicBezTo>
                <a:close/>
                <a:moveTo>
                  <a:pt x="1080519" y="2012028"/>
                </a:moveTo>
                <a:lnTo>
                  <a:pt x="1080488" y="2012510"/>
                </a:lnTo>
                <a:lnTo>
                  <a:pt x="1096797" y="2012510"/>
                </a:lnTo>
                <a:lnTo>
                  <a:pt x="1096797" y="2372028"/>
                </a:lnTo>
                <a:lnTo>
                  <a:pt x="1009152" y="2372028"/>
                </a:lnTo>
                <a:lnTo>
                  <a:pt x="1009152" y="2101874"/>
                </a:lnTo>
                <a:cubicBezTo>
                  <a:pt x="991676" y="2108434"/>
                  <a:pt x="972373" y="2111607"/>
                  <a:pt x="952797" y="2111039"/>
                </a:cubicBezTo>
                <a:lnTo>
                  <a:pt x="955846" y="2043892"/>
                </a:lnTo>
                <a:cubicBezTo>
                  <a:pt x="966023" y="2044066"/>
                  <a:pt x="976053" y="2042373"/>
                  <a:pt x="984654" y="2039030"/>
                </a:cubicBezTo>
                <a:cubicBezTo>
                  <a:pt x="999561" y="2033236"/>
                  <a:pt x="1008550" y="2023137"/>
                  <a:pt x="1008438" y="2012310"/>
                </a:cubicBezTo>
                <a:cubicBezTo>
                  <a:pt x="1032465" y="2012216"/>
                  <a:pt x="1056492" y="2012122"/>
                  <a:pt x="1080519" y="2012028"/>
                </a:cubicBezTo>
                <a:close/>
                <a:moveTo>
                  <a:pt x="3373743" y="362438"/>
                </a:moveTo>
                <a:lnTo>
                  <a:pt x="3553743" y="362438"/>
                </a:lnTo>
                <a:lnTo>
                  <a:pt x="3553743" y="2414438"/>
                </a:lnTo>
                <a:lnTo>
                  <a:pt x="3373743" y="2414438"/>
                </a:lnTo>
                <a:close/>
                <a:moveTo>
                  <a:pt x="3129580" y="362438"/>
                </a:moveTo>
                <a:lnTo>
                  <a:pt x="3273580" y="362438"/>
                </a:lnTo>
                <a:lnTo>
                  <a:pt x="3273580" y="2414438"/>
                </a:lnTo>
                <a:lnTo>
                  <a:pt x="3129580" y="2414438"/>
                </a:lnTo>
                <a:close/>
                <a:moveTo>
                  <a:pt x="2939411" y="362438"/>
                </a:moveTo>
                <a:lnTo>
                  <a:pt x="3029411" y="362438"/>
                </a:lnTo>
                <a:lnTo>
                  <a:pt x="3029411" y="1957238"/>
                </a:lnTo>
                <a:lnTo>
                  <a:pt x="2939411" y="1957238"/>
                </a:lnTo>
                <a:close/>
                <a:moveTo>
                  <a:pt x="2731242" y="362438"/>
                </a:moveTo>
                <a:lnTo>
                  <a:pt x="2839242" y="362438"/>
                </a:lnTo>
                <a:lnTo>
                  <a:pt x="2839242" y="1957238"/>
                </a:lnTo>
                <a:lnTo>
                  <a:pt x="2731242" y="1957238"/>
                </a:lnTo>
                <a:close/>
                <a:moveTo>
                  <a:pt x="2487073" y="362438"/>
                </a:moveTo>
                <a:lnTo>
                  <a:pt x="2631073" y="362438"/>
                </a:lnTo>
                <a:lnTo>
                  <a:pt x="2631073" y="1957238"/>
                </a:lnTo>
                <a:lnTo>
                  <a:pt x="2487073" y="1957238"/>
                </a:lnTo>
                <a:close/>
                <a:moveTo>
                  <a:pt x="2296904" y="362438"/>
                </a:moveTo>
                <a:lnTo>
                  <a:pt x="2386904" y="362438"/>
                </a:lnTo>
                <a:lnTo>
                  <a:pt x="2386904" y="1957238"/>
                </a:lnTo>
                <a:lnTo>
                  <a:pt x="2296904" y="1957238"/>
                </a:lnTo>
                <a:close/>
                <a:moveTo>
                  <a:pt x="2016735" y="362438"/>
                </a:moveTo>
                <a:lnTo>
                  <a:pt x="2196735" y="362438"/>
                </a:lnTo>
                <a:lnTo>
                  <a:pt x="2196735" y="1957238"/>
                </a:lnTo>
                <a:lnTo>
                  <a:pt x="2016735" y="1957238"/>
                </a:lnTo>
                <a:close/>
                <a:moveTo>
                  <a:pt x="1826566" y="362438"/>
                </a:moveTo>
                <a:lnTo>
                  <a:pt x="1916566" y="362438"/>
                </a:lnTo>
                <a:lnTo>
                  <a:pt x="1916566" y="1957238"/>
                </a:lnTo>
                <a:lnTo>
                  <a:pt x="1826566" y="1957238"/>
                </a:lnTo>
                <a:close/>
                <a:moveTo>
                  <a:pt x="1582397" y="362438"/>
                </a:moveTo>
                <a:lnTo>
                  <a:pt x="1726397" y="362438"/>
                </a:lnTo>
                <a:lnTo>
                  <a:pt x="1726397" y="1957238"/>
                </a:lnTo>
                <a:lnTo>
                  <a:pt x="1582397" y="1957238"/>
                </a:lnTo>
                <a:close/>
                <a:moveTo>
                  <a:pt x="1302228" y="362438"/>
                </a:moveTo>
                <a:lnTo>
                  <a:pt x="1482228" y="362438"/>
                </a:lnTo>
                <a:lnTo>
                  <a:pt x="1482228" y="1957238"/>
                </a:lnTo>
                <a:lnTo>
                  <a:pt x="1302228" y="1957238"/>
                </a:lnTo>
                <a:close/>
                <a:moveTo>
                  <a:pt x="1094059" y="362438"/>
                </a:moveTo>
                <a:lnTo>
                  <a:pt x="1202059" y="362438"/>
                </a:lnTo>
                <a:lnTo>
                  <a:pt x="1202059" y="1957238"/>
                </a:lnTo>
                <a:lnTo>
                  <a:pt x="1094059" y="1957238"/>
                </a:lnTo>
                <a:close/>
                <a:moveTo>
                  <a:pt x="903890" y="362438"/>
                </a:moveTo>
                <a:lnTo>
                  <a:pt x="993890" y="362438"/>
                </a:lnTo>
                <a:lnTo>
                  <a:pt x="993890" y="1957238"/>
                </a:lnTo>
                <a:lnTo>
                  <a:pt x="903890" y="1957238"/>
                </a:lnTo>
                <a:close/>
                <a:moveTo>
                  <a:pt x="623721" y="362438"/>
                </a:moveTo>
                <a:lnTo>
                  <a:pt x="803721" y="362438"/>
                </a:lnTo>
                <a:lnTo>
                  <a:pt x="803721" y="2414438"/>
                </a:lnTo>
                <a:lnTo>
                  <a:pt x="623721" y="2414438"/>
                </a:lnTo>
                <a:close/>
                <a:moveTo>
                  <a:pt x="433552" y="362438"/>
                </a:moveTo>
                <a:lnTo>
                  <a:pt x="523552" y="362438"/>
                </a:lnTo>
                <a:lnTo>
                  <a:pt x="523552" y="2414438"/>
                </a:lnTo>
                <a:lnTo>
                  <a:pt x="433552" y="2414438"/>
                </a:lnTo>
                <a:close/>
                <a:moveTo>
                  <a:pt x="303674" y="216000"/>
                </a:moveTo>
                <a:cubicBezTo>
                  <a:pt x="255253" y="216000"/>
                  <a:pt x="216000" y="255253"/>
                  <a:pt x="216000" y="303674"/>
                </a:cubicBezTo>
                <a:lnTo>
                  <a:pt x="216000" y="2504326"/>
                </a:lnTo>
                <a:cubicBezTo>
                  <a:pt x="216000" y="2552747"/>
                  <a:pt x="255253" y="2592000"/>
                  <a:pt x="303674" y="2592000"/>
                </a:cubicBezTo>
                <a:lnTo>
                  <a:pt x="3656326" y="2592000"/>
                </a:lnTo>
                <a:cubicBezTo>
                  <a:pt x="3704747" y="2592000"/>
                  <a:pt x="3744000" y="2552747"/>
                  <a:pt x="3744000" y="2504326"/>
                </a:cubicBezTo>
                <a:lnTo>
                  <a:pt x="3744000" y="303674"/>
                </a:lnTo>
                <a:cubicBezTo>
                  <a:pt x="3744000" y="255253"/>
                  <a:pt x="3704747" y="216000"/>
                  <a:pt x="3656326" y="216000"/>
                </a:cubicBezTo>
                <a:close/>
                <a:moveTo>
                  <a:pt x="149021" y="0"/>
                </a:moveTo>
                <a:lnTo>
                  <a:pt x="3810979" y="0"/>
                </a:lnTo>
                <a:cubicBezTo>
                  <a:pt x="3893281" y="0"/>
                  <a:pt x="3960000" y="66719"/>
                  <a:pt x="3960000" y="149021"/>
                </a:cubicBezTo>
                <a:lnTo>
                  <a:pt x="3960000" y="2658979"/>
                </a:lnTo>
                <a:cubicBezTo>
                  <a:pt x="3960000" y="2741281"/>
                  <a:pt x="3893281" y="2808000"/>
                  <a:pt x="3810979" y="2808000"/>
                </a:cubicBezTo>
                <a:lnTo>
                  <a:pt x="149021" y="2808000"/>
                </a:lnTo>
                <a:cubicBezTo>
                  <a:pt x="66719" y="2808000"/>
                  <a:pt x="0" y="2741281"/>
                  <a:pt x="0" y="2658979"/>
                </a:cubicBezTo>
                <a:lnTo>
                  <a:pt x="0" y="149021"/>
                </a:lnTo>
                <a:cubicBezTo>
                  <a:pt x="0" y="66719"/>
                  <a:pt x="66719" y="0"/>
                  <a:pt x="149021" y="0"/>
                </a:cubicBezTo>
                <a:close/>
              </a:path>
            </a:pathLst>
          </a:custGeom>
          <a:solidFill>
            <a:srgbClr val="FFFFFF"/>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ko-KR" altLang="en-US" sz="2026" b="0" i="0" u="none" strike="noStrike" kern="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72859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78EA42A4-30D3-402E-8B93-507E90055A24}"/>
              </a:ext>
            </a:extLst>
          </p:cNvPr>
          <p:cNvSpPr>
            <a:spLocks noGrp="1" noRot="1" noMove="1" noResize="1" noEditPoints="1" noAdjustHandles="1" noChangeArrowheads="1" noChangeShapeType="1"/>
          </p:cNvSpPr>
          <p:nvPr/>
        </p:nvSpPr>
        <p:spPr>
          <a:xfrm>
            <a:off x="559676" y="1129118"/>
            <a:ext cx="8173009" cy="3246940"/>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a:p>
        </p:txBody>
      </p:sp>
      <p:sp>
        <p:nvSpPr>
          <p:cNvPr id="2" name="Título 1">
            <a:extLst>
              <a:ext uri="{FF2B5EF4-FFF2-40B4-BE49-F238E27FC236}">
                <a16:creationId xmlns:a16="http://schemas.microsoft.com/office/drawing/2014/main" id="{C6AEA6A4-00C4-4629-8EFC-9A8EE962B291}"/>
              </a:ext>
            </a:extLst>
          </p:cNvPr>
          <p:cNvSpPr>
            <a:spLocks noGrp="1"/>
          </p:cNvSpPr>
          <p:nvPr>
            <p:ph type="title"/>
          </p:nvPr>
        </p:nvSpPr>
        <p:spPr>
          <a:xfrm>
            <a:off x="179071" y="509924"/>
            <a:ext cx="8496300" cy="320088"/>
          </a:xfrm>
        </p:spPr>
        <p:txBody>
          <a:bodyPr/>
          <a:lstStyle/>
          <a:p>
            <a:r>
              <a:rPr lang="es-CO" sz="2000">
                <a:highlight>
                  <a:srgbClr val="FFFFFF"/>
                </a:highlight>
              </a:rPr>
              <a:t>Documento soporte – </a:t>
            </a:r>
            <a:r>
              <a:rPr lang="es-CO" sz="2000"/>
              <a:t>No obligados a facturar</a:t>
            </a:r>
          </a:p>
        </p:txBody>
      </p:sp>
      <p:sp>
        <p:nvSpPr>
          <p:cNvPr id="3" name="Marcador de texto 2">
            <a:extLst>
              <a:ext uri="{FF2B5EF4-FFF2-40B4-BE49-F238E27FC236}">
                <a16:creationId xmlns:a16="http://schemas.microsoft.com/office/drawing/2014/main" id="{55F8CCD6-5C1C-4EC9-B658-1A1254C31006}"/>
              </a:ext>
            </a:extLst>
          </p:cNvPr>
          <p:cNvSpPr>
            <a:spLocks noGrp="1"/>
          </p:cNvSpPr>
          <p:nvPr>
            <p:ph type="body" sz="quarter" idx="14"/>
          </p:nvPr>
        </p:nvSpPr>
        <p:spPr>
          <a:xfrm>
            <a:off x="179071" y="790887"/>
            <a:ext cx="8496300" cy="221599"/>
          </a:xfrm>
        </p:spPr>
        <p:txBody>
          <a:bodyPr/>
          <a:lstStyle/>
          <a:p>
            <a:r>
              <a:rPr lang="es-CO" sz="1600" b="1"/>
              <a:t>RESOLUCIÓN 0042/2020</a:t>
            </a:r>
          </a:p>
        </p:txBody>
      </p:sp>
      <p:sp>
        <p:nvSpPr>
          <p:cNvPr id="40" name="Rectángulo: esquinas redondeadas 39">
            <a:extLst>
              <a:ext uri="{FF2B5EF4-FFF2-40B4-BE49-F238E27FC236}">
                <a16:creationId xmlns:a16="http://schemas.microsoft.com/office/drawing/2014/main" id="{9A656CE9-CF12-49F6-BD96-2FD608BA12B4}"/>
              </a:ext>
            </a:extLst>
          </p:cNvPr>
          <p:cNvSpPr/>
          <p:nvPr/>
        </p:nvSpPr>
        <p:spPr>
          <a:xfrm>
            <a:off x="351793" y="3537823"/>
            <a:ext cx="2406572" cy="705329"/>
          </a:xfrm>
          <a:prstGeom prst="roundRect">
            <a:avLst/>
          </a:prstGeom>
          <a:noFill/>
          <a:ln w="12700" cap="flat" cmpd="sng" algn="ctr">
            <a:noFill/>
            <a:prstDash val="solid"/>
            <a:miter lim="800000"/>
          </a:ln>
          <a:effectLst/>
        </p:spPr>
        <p:txBody>
          <a:bodyPr rtlCol="0" anchor="ctr"/>
          <a:lstStyle/>
          <a:p>
            <a:pPr marL="285750" marR="0" lvl="0" indent="-285750" algn="ctr" defTabSz="914400" eaLnBrk="1" fontAlgn="auto" latinLnBrk="0" hangingPunct="1">
              <a:lnSpc>
                <a:spcPct val="100000"/>
              </a:lnSpc>
              <a:spcBef>
                <a:spcPts val="0"/>
              </a:spcBef>
              <a:spcAft>
                <a:spcPts val="0"/>
              </a:spcAft>
              <a:buClr>
                <a:schemeClr val="tx2"/>
              </a:buClr>
              <a:buSzTx/>
              <a:buFont typeface="Segoe UI Symbol" panose="020B0502040204020203" pitchFamily="34" charset="0"/>
              <a:buChar char="▶"/>
              <a:tabLst/>
              <a:defRPr/>
            </a:pPr>
            <a:r>
              <a:rPr kumimoji="0" lang="es-CO" sz="1100" b="0" i="0" u="none" strike="noStrike" kern="0" cap="none" spc="0" normalizeH="0" baseline="0" noProof="0">
                <a:ln>
                  <a:noFill/>
                </a:ln>
                <a:effectLst/>
                <a:uLnTx/>
                <a:uFillTx/>
                <a:latin typeface="Trebuchet MS"/>
                <a:ea typeface="+mn-ea"/>
                <a:cs typeface="+mn-cs"/>
              </a:rPr>
              <a:t>Personas naturales* </a:t>
            </a:r>
          </a:p>
        </p:txBody>
      </p:sp>
      <p:sp>
        <p:nvSpPr>
          <p:cNvPr id="41" name="Rectángulo: esquinas redondeadas 40">
            <a:extLst>
              <a:ext uri="{FF2B5EF4-FFF2-40B4-BE49-F238E27FC236}">
                <a16:creationId xmlns:a16="http://schemas.microsoft.com/office/drawing/2014/main" id="{BA20706E-2326-4EE2-BD48-36217EAACCEF}"/>
              </a:ext>
            </a:extLst>
          </p:cNvPr>
          <p:cNvSpPr/>
          <p:nvPr/>
        </p:nvSpPr>
        <p:spPr>
          <a:xfrm>
            <a:off x="2257791" y="3570571"/>
            <a:ext cx="3415188" cy="681377"/>
          </a:xfrm>
          <a:prstGeom prst="roundRect">
            <a:avLst/>
          </a:prstGeom>
          <a:noFill/>
          <a:ln w="12700" cap="flat" cmpd="sng" algn="ctr">
            <a:noFill/>
            <a:prstDash val="solid"/>
            <a:miter lim="800000"/>
          </a:ln>
          <a:effectLst/>
        </p:spPr>
        <p:txBody>
          <a:bodyPr rtlCol="0" anchor="ctr"/>
          <a:lstStyle/>
          <a:p>
            <a:pPr marL="285750" marR="0" lvl="0" indent="-285750" algn="ctr" defTabSz="914400" eaLnBrk="1" fontAlgn="auto" latinLnBrk="0" hangingPunct="1">
              <a:lnSpc>
                <a:spcPct val="100000"/>
              </a:lnSpc>
              <a:spcBef>
                <a:spcPts val="0"/>
              </a:spcBef>
              <a:spcAft>
                <a:spcPts val="0"/>
              </a:spcAft>
              <a:buClr>
                <a:schemeClr val="tx2"/>
              </a:buClr>
              <a:buSzTx/>
              <a:buFont typeface="Segoe UI Symbol" panose="020B0502040204020203" pitchFamily="34" charset="0"/>
              <a:buChar char="▶"/>
              <a:tabLst/>
              <a:defRPr/>
            </a:pPr>
            <a:r>
              <a:rPr kumimoji="0" lang="es-CO" sz="1100" b="0" i="0" u="none" strike="noStrike" kern="0" cap="none" spc="0" normalizeH="0" baseline="0" noProof="0">
                <a:ln>
                  <a:noFill/>
                </a:ln>
                <a:effectLst/>
                <a:uLnTx/>
                <a:uFillTx/>
                <a:latin typeface="Trebuchet MS"/>
                <a:ea typeface="+mn-ea"/>
                <a:cs typeface="+mn-cs"/>
              </a:rPr>
              <a:t>Prestadores de servicios desde el exterior</a:t>
            </a:r>
          </a:p>
        </p:txBody>
      </p:sp>
      <p:sp>
        <p:nvSpPr>
          <p:cNvPr id="48" name="CuadroTexto 47">
            <a:extLst>
              <a:ext uri="{FF2B5EF4-FFF2-40B4-BE49-F238E27FC236}">
                <a16:creationId xmlns:a16="http://schemas.microsoft.com/office/drawing/2014/main" id="{09DAC691-D8A2-4D14-BF87-A9568285BFFC}"/>
              </a:ext>
            </a:extLst>
          </p:cNvPr>
          <p:cNvSpPr txBox="1"/>
          <p:nvPr/>
        </p:nvSpPr>
        <p:spPr>
          <a:xfrm>
            <a:off x="5739149" y="3570571"/>
            <a:ext cx="122383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1" i="0" u="none" strike="noStrike" kern="0" cap="none" spc="0" normalizeH="0" baseline="0" noProof="0">
                <a:ln>
                  <a:noFill/>
                </a:ln>
                <a:effectLst/>
                <a:uLnTx/>
                <a:uFillTx/>
              </a:rPr>
              <a:t>+ Retención </a:t>
            </a:r>
          </a:p>
        </p:txBody>
      </p:sp>
      <p:sp>
        <p:nvSpPr>
          <p:cNvPr id="57" name="Flecha: a la derecha con bandas 56">
            <a:extLst>
              <a:ext uri="{FF2B5EF4-FFF2-40B4-BE49-F238E27FC236}">
                <a16:creationId xmlns:a16="http://schemas.microsoft.com/office/drawing/2014/main" id="{8B411943-87D1-462E-826C-640C7151DF57}"/>
              </a:ext>
            </a:extLst>
          </p:cNvPr>
          <p:cNvSpPr/>
          <p:nvPr/>
        </p:nvSpPr>
        <p:spPr>
          <a:xfrm>
            <a:off x="830172" y="1883138"/>
            <a:ext cx="4683094" cy="1795480"/>
          </a:xfrm>
          <a:prstGeom prst="stripedRightArrow">
            <a:avLst/>
          </a:prstGeom>
          <a:no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b="1" i="0" u="none" strike="noStrike" kern="0" cap="none" spc="0" normalizeH="0" baseline="0" noProof="0">
                <a:ln>
                  <a:noFill/>
                </a:ln>
                <a:effectLst/>
                <a:uLnTx/>
                <a:uFillTx/>
                <a:latin typeface="Trebuchet MS"/>
                <a:ea typeface="+mn-ea"/>
                <a:cs typeface="+mn-cs"/>
              </a:rPr>
              <a:t>¿Fecha de implementación?</a:t>
            </a:r>
          </a:p>
          <a:p>
            <a:pPr marL="0" marR="0" lvl="0" indent="0" algn="ctr" defTabSz="914400" eaLnBrk="1" fontAlgn="auto" latinLnBrk="0" hangingPunct="1">
              <a:lnSpc>
                <a:spcPct val="100000"/>
              </a:lnSpc>
              <a:spcBef>
                <a:spcPts val="0"/>
              </a:spcBef>
              <a:spcAft>
                <a:spcPts val="0"/>
              </a:spcAft>
              <a:buClrTx/>
              <a:buSzTx/>
              <a:buFontTx/>
              <a:buNone/>
              <a:tabLst/>
              <a:defRPr/>
            </a:pPr>
            <a:r>
              <a:rPr lang="es-CO" sz="1100" kern="0">
                <a:latin typeface="Trebuchet MS"/>
              </a:rPr>
              <a:t>Marzo 2020 Nace obligación DR 358/2020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i="0" u="none" strike="noStrike" kern="0" cap="none" spc="0" normalizeH="0" baseline="0" noProof="0">
                <a:ln>
                  <a:noFill/>
                </a:ln>
                <a:effectLst/>
                <a:uLnTx/>
                <a:uFillTx/>
                <a:latin typeface="Trebuchet MS"/>
                <a:ea typeface="+mn-ea"/>
                <a:cs typeface="+mn-cs"/>
              </a:rPr>
              <a:t>Agosto 2020</a:t>
            </a:r>
            <a:r>
              <a:rPr lang="es-CO" sz="1100" kern="0">
                <a:latin typeface="Trebuchet MS"/>
              </a:rPr>
              <a:t> rango de numeración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100" i="0" u="none" strike="noStrike" kern="0" cap="none" spc="0" normalizeH="0" baseline="0" noProof="0">
                <a:ln>
                  <a:noFill/>
                </a:ln>
                <a:effectLst/>
                <a:uLnTx/>
                <a:uFillTx/>
                <a:latin typeface="Trebuchet MS"/>
                <a:ea typeface="+mn-ea"/>
                <a:cs typeface="+mn-cs"/>
              </a:rPr>
              <a:t>Enero 2022 sistema electrónico</a:t>
            </a:r>
          </a:p>
        </p:txBody>
      </p:sp>
      <p:sp>
        <p:nvSpPr>
          <p:cNvPr id="72" name="Rectángulo: esquinas redondeadas 71">
            <a:extLst>
              <a:ext uri="{FF2B5EF4-FFF2-40B4-BE49-F238E27FC236}">
                <a16:creationId xmlns:a16="http://schemas.microsoft.com/office/drawing/2014/main" id="{6BABA112-0C2B-457E-86DA-D194985956AC}"/>
              </a:ext>
            </a:extLst>
          </p:cNvPr>
          <p:cNvSpPr/>
          <p:nvPr/>
        </p:nvSpPr>
        <p:spPr>
          <a:xfrm>
            <a:off x="625458" y="1258879"/>
            <a:ext cx="1472620" cy="3044110"/>
          </a:xfrm>
          <a:prstGeom prst="roundRect">
            <a:avLst>
              <a:gd name="adj" fmla="val 10000"/>
            </a:avLst>
          </a:prstGeom>
          <a:noFill/>
          <a:ln w="12700" cap="flat" cmpd="sng" algn="ctr">
            <a:noFill/>
            <a:prstDash val="solid"/>
            <a:miter lim="800000"/>
          </a:ln>
          <a:effectLst/>
        </p:spPr>
      </p:sp>
      <p:sp>
        <p:nvSpPr>
          <p:cNvPr id="73" name="Rectángulo: esquinas redondeadas 4">
            <a:extLst>
              <a:ext uri="{FF2B5EF4-FFF2-40B4-BE49-F238E27FC236}">
                <a16:creationId xmlns:a16="http://schemas.microsoft.com/office/drawing/2014/main" id="{31933097-0978-4339-A754-C36735C55534}"/>
              </a:ext>
            </a:extLst>
          </p:cNvPr>
          <p:cNvSpPr txBox="1"/>
          <p:nvPr/>
        </p:nvSpPr>
        <p:spPr>
          <a:xfrm>
            <a:off x="527341" y="1240202"/>
            <a:ext cx="2455999" cy="353698"/>
          </a:xfrm>
          <a:prstGeom prst="rect">
            <a:avLst/>
          </a:prstGeom>
          <a:noFill/>
          <a:ln w="12700" cap="flat" cmpd="sng" algn="ctr">
            <a:noFill/>
            <a:prstDash val="solid"/>
            <a:miter lim="800000"/>
          </a:ln>
          <a:effectLst/>
        </p:spPr>
        <p:txBody>
          <a:bodyPr spcFirstLastPara="0" vert="horz" wrap="square" lIns="8890" tIns="8890" rIns="8890" bIns="8890" numCol="1" spcCol="1270" anchor="ctr" anchorCtr="0">
            <a:noAutofit/>
          </a:bodyPr>
          <a:lstStyle/>
          <a:p>
            <a:pPr marL="285750" marR="0" lvl="0" indent="-285750" algn="ctr" defTabSz="622300" eaLnBrk="1" fontAlgn="auto" latinLnBrk="0" hangingPunct="1">
              <a:lnSpc>
                <a:spcPct val="90000"/>
              </a:lnSpc>
              <a:spcBef>
                <a:spcPct val="0"/>
              </a:spcBef>
              <a:spcAft>
                <a:spcPct val="35000"/>
              </a:spcAft>
              <a:buClr>
                <a:schemeClr val="tx2"/>
              </a:buClr>
              <a:buSzTx/>
              <a:buFont typeface="Segoe UI Symbol" panose="020B0502040204020203" pitchFamily="34" charset="0"/>
              <a:buChar char="▶"/>
              <a:tabLst/>
              <a:defRPr/>
            </a:pPr>
            <a:r>
              <a:rPr kumimoji="0" lang="es-CO" sz="1600" b="1" i="0" u="none" strike="noStrike" kern="0" cap="none" spc="0" normalizeH="0" baseline="0" noProof="0">
                <a:ln>
                  <a:noFill/>
                </a:ln>
                <a:effectLst/>
                <a:uLnTx/>
                <a:uFillTx/>
                <a:latin typeface="Trebuchet MS"/>
                <a:ea typeface="+mn-ea"/>
                <a:cs typeface="+mn-cs"/>
              </a:rPr>
              <a:t>Documento soporte</a:t>
            </a:r>
          </a:p>
        </p:txBody>
      </p:sp>
      <p:sp>
        <p:nvSpPr>
          <p:cNvPr id="74" name="Flecha: cheurón 73">
            <a:extLst>
              <a:ext uri="{FF2B5EF4-FFF2-40B4-BE49-F238E27FC236}">
                <a16:creationId xmlns:a16="http://schemas.microsoft.com/office/drawing/2014/main" id="{BBEED69B-A8FA-428F-BB68-4D36673F9528}"/>
              </a:ext>
            </a:extLst>
          </p:cNvPr>
          <p:cNvSpPr/>
          <p:nvPr/>
        </p:nvSpPr>
        <p:spPr>
          <a:xfrm rot="5400000">
            <a:off x="6140614" y="2178119"/>
            <a:ext cx="221599" cy="19930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75" name="Hexágono 4">
            <a:extLst>
              <a:ext uri="{FF2B5EF4-FFF2-40B4-BE49-F238E27FC236}">
                <a16:creationId xmlns:a16="http://schemas.microsoft.com/office/drawing/2014/main" id="{A2C428D0-BCC9-4FD2-AEED-F8926106F31E}"/>
              </a:ext>
            </a:extLst>
          </p:cNvPr>
          <p:cNvSpPr txBox="1"/>
          <p:nvPr/>
        </p:nvSpPr>
        <p:spPr>
          <a:xfrm>
            <a:off x="5717980" y="1575412"/>
            <a:ext cx="1176119" cy="794376"/>
          </a:xfrm>
          <a:prstGeom prst="rect">
            <a:avLst/>
          </a:prstGeom>
          <a:noFill/>
          <a:ln>
            <a:noFill/>
          </a:ln>
          <a:effectLst/>
        </p:spPr>
        <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a:ln>
                  <a:noFill/>
                </a:ln>
                <a:effectLst/>
                <a:uLnTx/>
                <a:uFillTx/>
                <a:latin typeface="Trebuchet MS"/>
                <a:ea typeface="+mn-ea"/>
                <a:cs typeface="+mn-cs"/>
              </a:rPr>
              <a:t>Deducciones</a:t>
            </a:r>
          </a:p>
        </p:txBody>
      </p:sp>
      <p:sp>
        <p:nvSpPr>
          <p:cNvPr id="77" name="Hexágono 4">
            <a:extLst>
              <a:ext uri="{FF2B5EF4-FFF2-40B4-BE49-F238E27FC236}">
                <a16:creationId xmlns:a16="http://schemas.microsoft.com/office/drawing/2014/main" id="{CE8ED794-A404-4F8C-8372-1255B93C3000}"/>
              </a:ext>
            </a:extLst>
          </p:cNvPr>
          <p:cNvSpPr txBox="1"/>
          <p:nvPr/>
        </p:nvSpPr>
        <p:spPr>
          <a:xfrm>
            <a:off x="5846634" y="2267914"/>
            <a:ext cx="809561" cy="699948"/>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r>
              <a:rPr kumimoji="0" lang="es-MX" sz="1100" b="1" i="0" u="none" strike="noStrike" kern="0" cap="none" spc="0" normalizeH="0" baseline="0" noProof="0">
                <a:ln w="0"/>
                <a:effectLst/>
                <a:uLnTx/>
                <a:uFillTx/>
                <a:latin typeface="Trebuchet MS"/>
                <a:ea typeface="+mn-ea"/>
                <a:cs typeface="+mn-cs"/>
              </a:rPr>
              <a:t>Costos</a:t>
            </a:r>
          </a:p>
        </p:txBody>
      </p:sp>
      <p:sp>
        <p:nvSpPr>
          <p:cNvPr id="79" name="Hexágono 4">
            <a:extLst>
              <a:ext uri="{FF2B5EF4-FFF2-40B4-BE49-F238E27FC236}">
                <a16:creationId xmlns:a16="http://schemas.microsoft.com/office/drawing/2014/main" id="{1CB12104-03ED-43A1-8031-729769779E1E}"/>
              </a:ext>
            </a:extLst>
          </p:cNvPr>
          <p:cNvSpPr txBox="1"/>
          <p:nvPr/>
        </p:nvSpPr>
        <p:spPr>
          <a:xfrm>
            <a:off x="5796830" y="2978648"/>
            <a:ext cx="1053971" cy="699948"/>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ct val="0"/>
              </a:spcBef>
              <a:spcAft>
                <a:spcPct val="35000"/>
              </a:spcAft>
              <a:buClrTx/>
              <a:buSzTx/>
              <a:buFontTx/>
              <a:buNone/>
              <a:tabLst/>
              <a:defRPr/>
            </a:pPr>
            <a:r>
              <a:rPr kumimoji="0" lang="es-CO" sz="1000" b="1" i="0" u="none" strike="noStrike" kern="0" cap="none" spc="0" normalizeH="0" baseline="0" noProof="0">
                <a:ln>
                  <a:noFill/>
                </a:ln>
                <a:effectLst/>
                <a:uLnTx/>
                <a:uFillTx/>
                <a:latin typeface="Trebuchet MS"/>
                <a:ea typeface="+mn-ea"/>
                <a:cs typeface="+mn-cs"/>
              </a:rPr>
              <a:t>Impuestos descontables </a:t>
            </a:r>
            <a:endParaRPr kumimoji="0" lang="es-MX" sz="1000" b="1" i="0" u="none" strike="noStrike" kern="0" cap="none" spc="0" normalizeH="0" baseline="0" noProof="0">
              <a:ln>
                <a:noFill/>
              </a:ln>
              <a:effectLst/>
              <a:uLnTx/>
              <a:uFillTx/>
              <a:latin typeface="Trebuchet MS"/>
              <a:ea typeface="+mn-ea"/>
              <a:cs typeface="+mn-cs"/>
            </a:endParaRPr>
          </a:p>
        </p:txBody>
      </p:sp>
      <p:sp>
        <p:nvSpPr>
          <p:cNvPr id="80" name="Rectángulo: esquinas redondeadas 79">
            <a:extLst>
              <a:ext uri="{FF2B5EF4-FFF2-40B4-BE49-F238E27FC236}">
                <a16:creationId xmlns:a16="http://schemas.microsoft.com/office/drawing/2014/main" id="{E1B7D1F4-063F-4268-884D-868F43F85D8F}"/>
              </a:ext>
            </a:extLst>
          </p:cNvPr>
          <p:cNvSpPr/>
          <p:nvPr/>
        </p:nvSpPr>
        <p:spPr>
          <a:xfrm>
            <a:off x="1852565" y="1589378"/>
            <a:ext cx="3177322" cy="694549"/>
          </a:xfrm>
          <a:prstGeom prst="roundRect">
            <a:avLst/>
          </a:prstGeom>
          <a:noFill/>
          <a:ln w="3175"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a:ln>
                  <a:noFill/>
                </a:ln>
                <a:effectLst/>
                <a:uLnTx/>
                <a:uFillTx/>
                <a:latin typeface="Trebuchet MS"/>
                <a:ea typeface="+mn-ea"/>
                <a:cs typeface="+mn-cs"/>
              </a:rPr>
              <a:t>Rango de numeración </a:t>
            </a:r>
          </a:p>
        </p:txBody>
      </p:sp>
      <p:pic>
        <p:nvPicPr>
          <p:cNvPr id="81" name="Picture 2" descr="Portal DIAN Inicio">
            <a:extLst>
              <a:ext uri="{FF2B5EF4-FFF2-40B4-BE49-F238E27FC236}">
                <a16:creationId xmlns:a16="http://schemas.microsoft.com/office/drawing/2014/main" id="{7524DA8B-53C6-4766-811B-05A3152379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14" y="1612577"/>
            <a:ext cx="936241" cy="648152"/>
          </a:xfrm>
          <a:prstGeom prst="rect">
            <a:avLst/>
          </a:prstGeom>
          <a:noFill/>
          <a:ln w="3175">
            <a:solidFill>
              <a:schemeClr val="accent5"/>
            </a:solidFill>
          </a:ln>
          <a:extLst>
            <a:ext uri="{909E8E84-426E-40DD-AFC4-6F175D3DCCD1}">
              <a14:hiddenFill xmlns:a14="http://schemas.microsoft.com/office/drawing/2010/main">
                <a:solidFill>
                  <a:srgbClr val="FFFFFF"/>
                </a:solidFill>
              </a14:hiddenFill>
            </a:ext>
          </a:extLst>
        </p:spPr>
      </p:pic>
      <p:sp>
        <p:nvSpPr>
          <p:cNvPr id="20" name="Flecha: cheurón 19">
            <a:extLst>
              <a:ext uri="{FF2B5EF4-FFF2-40B4-BE49-F238E27FC236}">
                <a16:creationId xmlns:a16="http://schemas.microsoft.com/office/drawing/2014/main" id="{4FDD92FF-E484-4675-A8A2-B22C4418AACA}"/>
              </a:ext>
            </a:extLst>
          </p:cNvPr>
          <p:cNvSpPr/>
          <p:nvPr/>
        </p:nvSpPr>
        <p:spPr>
          <a:xfrm rot="5400000">
            <a:off x="6156839" y="2832119"/>
            <a:ext cx="221599" cy="19930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 name="Rectángulo 3">
            <a:extLst>
              <a:ext uri="{FF2B5EF4-FFF2-40B4-BE49-F238E27FC236}">
                <a16:creationId xmlns:a16="http://schemas.microsoft.com/office/drawing/2014/main" id="{82D3BC5C-57A5-4A08-B9FA-5F29E2265BF6}"/>
              </a:ext>
            </a:extLst>
          </p:cNvPr>
          <p:cNvSpPr/>
          <p:nvPr/>
        </p:nvSpPr>
        <p:spPr>
          <a:xfrm>
            <a:off x="7278171" y="1129118"/>
            <a:ext cx="1454514" cy="1280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F953C1FA-5F1D-4841-B757-3BEAE78A1CD7}"/>
              </a:ext>
            </a:extLst>
          </p:cNvPr>
          <p:cNvSpPr txBox="1"/>
          <p:nvPr/>
        </p:nvSpPr>
        <p:spPr>
          <a:xfrm>
            <a:off x="7411068" y="1275286"/>
            <a:ext cx="1203810" cy="1015663"/>
          </a:xfrm>
          <a:prstGeom prst="rect">
            <a:avLst/>
          </a:prstGeom>
          <a:noFill/>
        </p:spPr>
        <p:txBody>
          <a:bodyPr wrap="square" rtlCol="0">
            <a:spAutoFit/>
          </a:bodyPr>
          <a:lstStyle/>
          <a:p>
            <a:pPr algn="ctr"/>
            <a:r>
              <a:rPr lang="es-ES" sz="1000">
                <a:solidFill>
                  <a:schemeClr val="bg1"/>
                </a:solidFill>
              </a:rPr>
              <a:t>No es susceptible de ajustar, documentar ajustes. Oficio DIAN 1010 de 07/07/2021</a:t>
            </a:r>
            <a:endParaRPr lang="es-CO" sz="1000">
              <a:solidFill>
                <a:schemeClr val="bg1"/>
              </a:solidFill>
            </a:endParaRPr>
          </a:p>
        </p:txBody>
      </p:sp>
    </p:spTree>
    <p:extLst>
      <p:ext uri="{BB962C8B-B14F-4D97-AF65-F5344CB8AC3E}">
        <p14:creationId xmlns:p14="http://schemas.microsoft.com/office/powerpoint/2010/main" val="136783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8D28B962-DA1E-4B16-A627-A48167996E50}"/>
              </a:ext>
            </a:extLst>
          </p:cNvPr>
          <p:cNvSpPr>
            <a:spLocks/>
          </p:cNvSpPr>
          <p:nvPr/>
        </p:nvSpPr>
        <p:spPr>
          <a:xfrm>
            <a:off x="323849" y="897938"/>
            <a:ext cx="8512175" cy="3719571"/>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644435E6-4BA5-4B99-AF07-CD87BF3F5686}"/>
              </a:ext>
            </a:extLst>
          </p:cNvPr>
          <p:cNvSpPr>
            <a:spLocks noGrp="1"/>
          </p:cNvSpPr>
          <p:nvPr>
            <p:ph type="title"/>
          </p:nvPr>
        </p:nvSpPr>
        <p:spPr>
          <a:xfrm>
            <a:off x="220664" y="577850"/>
            <a:ext cx="8512172" cy="320088"/>
          </a:xfrm>
        </p:spPr>
        <p:txBody>
          <a:bodyPr/>
          <a:lstStyle/>
          <a:p>
            <a:r>
              <a:rPr lang="es-CO" sz="2000">
                <a:highlight>
                  <a:srgbClr val="FFFFFF"/>
                </a:highlight>
              </a:rPr>
              <a:t>Pago en efectivo </a:t>
            </a:r>
          </a:p>
        </p:txBody>
      </p:sp>
      <p:grpSp>
        <p:nvGrpSpPr>
          <p:cNvPr id="3" name="Grupo 2">
            <a:extLst>
              <a:ext uri="{FF2B5EF4-FFF2-40B4-BE49-F238E27FC236}">
                <a16:creationId xmlns:a16="http://schemas.microsoft.com/office/drawing/2014/main" id="{B81175BC-99B4-4668-8D6D-5587A33454D5}"/>
              </a:ext>
            </a:extLst>
          </p:cNvPr>
          <p:cNvGrpSpPr/>
          <p:nvPr/>
        </p:nvGrpSpPr>
        <p:grpSpPr>
          <a:xfrm>
            <a:off x="1453662" y="964836"/>
            <a:ext cx="6462099" cy="3541473"/>
            <a:chOff x="1252173" y="893871"/>
            <a:chExt cx="7157231" cy="3922429"/>
          </a:xfrm>
        </p:grpSpPr>
        <p:sp>
          <p:nvSpPr>
            <p:cNvPr id="6" name="Rectángulo: esquinas redondeadas 5">
              <a:extLst>
                <a:ext uri="{FF2B5EF4-FFF2-40B4-BE49-F238E27FC236}">
                  <a16:creationId xmlns:a16="http://schemas.microsoft.com/office/drawing/2014/main" id="{3A949176-6178-49AB-A297-12031B5AF56D}"/>
                </a:ext>
              </a:extLst>
            </p:cNvPr>
            <p:cNvSpPr/>
            <p:nvPr/>
          </p:nvSpPr>
          <p:spPr>
            <a:xfrm>
              <a:off x="2132191" y="1607338"/>
              <a:ext cx="1831845" cy="427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ysClr val="windowText" lastClr="000000"/>
                </a:solidFill>
                <a:effectLst/>
                <a:uLnTx/>
                <a:uFillTx/>
                <a:latin typeface="Trebuchet MS"/>
                <a:ea typeface="+mn-ea"/>
                <a:cs typeface="+mn-cs"/>
              </a:endParaRPr>
            </a:p>
          </p:txBody>
        </p:sp>
        <p:sp>
          <p:nvSpPr>
            <p:cNvPr id="26" name="Flecha: circular 25">
              <a:extLst>
                <a:ext uri="{FF2B5EF4-FFF2-40B4-BE49-F238E27FC236}">
                  <a16:creationId xmlns:a16="http://schemas.microsoft.com/office/drawing/2014/main" id="{34FAB69D-42E1-4472-A005-6005D53E6BD7}"/>
                </a:ext>
              </a:extLst>
            </p:cNvPr>
            <p:cNvSpPr/>
            <p:nvPr/>
          </p:nvSpPr>
          <p:spPr>
            <a:xfrm rot="14169311">
              <a:off x="1277216" y="868828"/>
              <a:ext cx="3798438" cy="3848523"/>
            </a:xfrm>
            <a:prstGeom prst="circularArrow">
              <a:avLst>
                <a:gd name="adj1" fmla="val 2448"/>
                <a:gd name="adj2" fmla="val 861946"/>
                <a:gd name="adj3" fmla="val 4528195"/>
                <a:gd name="adj4" fmla="val 10800000"/>
                <a:gd name="adj5" fmla="val 1578"/>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2" name="Bocadillo: rectángulo con esquinas redondeadas 31">
              <a:extLst>
                <a:ext uri="{FF2B5EF4-FFF2-40B4-BE49-F238E27FC236}">
                  <a16:creationId xmlns:a16="http://schemas.microsoft.com/office/drawing/2014/main" id="{0A765933-C0F2-4970-BB08-B21CA01F15CA}"/>
                </a:ext>
              </a:extLst>
            </p:cNvPr>
            <p:cNvSpPr/>
            <p:nvPr/>
          </p:nvSpPr>
          <p:spPr>
            <a:xfrm>
              <a:off x="2702809" y="1345115"/>
              <a:ext cx="1122337" cy="387215"/>
            </a:xfrm>
            <a:prstGeom prst="wedgeRoundRectCallout">
              <a:avLst>
                <a:gd name="adj1" fmla="val 45825"/>
                <a:gd name="adj2" fmla="val 32740"/>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FFFFFF"/>
                  </a:solidFill>
                  <a:effectLst/>
                  <a:uLnTx/>
                  <a:uFillTx/>
                  <a:latin typeface="Trebuchet MS"/>
                  <a:ea typeface="+mn-ea"/>
                  <a:cs typeface="+mn-cs"/>
                </a:rPr>
                <a:t>2020</a:t>
              </a:r>
            </a:p>
          </p:txBody>
        </p:sp>
        <p:sp>
          <p:nvSpPr>
            <p:cNvPr id="36" name="Arco de bloque 35">
              <a:extLst>
                <a:ext uri="{FF2B5EF4-FFF2-40B4-BE49-F238E27FC236}">
                  <a16:creationId xmlns:a16="http://schemas.microsoft.com/office/drawing/2014/main" id="{47100F3E-B3C0-4F34-83B3-2C84B013A47E}"/>
                </a:ext>
              </a:extLst>
            </p:cNvPr>
            <p:cNvSpPr/>
            <p:nvPr/>
          </p:nvSpPr>
          <p:spPr>
            <a:xfrm rot="14411207">
              <a:off x="4704345" y="1009346"/>
              <a:ext cx="3793280" cy="3616839"/>
            </a:xfrm>
            <a:prstGeom prst="blockArc">
              <a:avLst>
                <a:gd name="adj1" fmla="val 20703351"/>
                <a:gd name="adj2" fmla="val 18618020"/>
                <a:gd name="adj3" fmla="val 2221"/>
              </a:avLst>
            </a:prstGeom>
            <a:solidFill>
              <a:schemeClr val="tx1"/>
            </a:solidFill>
            <a:ln>
              <a:solidFill>
                <a:schemeClr val="tx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nvGrpSpPr>
            <p:cNvPr id="37" name="Grupo 36">
              <a:extLst>
                <a:ext uri="{FF2B5EF4-FFF2-40B4-BE49-F238E27FC236}">
                  <a16:creationId xmlns:a16="http://schemas.microsoft.com/office/drawing/2014/main" id="{13A41F88-E3B9-4C71-BEA9-49BF3D876835}"/>
                </a:ext>
              </a:extLst>
            </p:cNvPr>
            <p:cNvGrpSpPr/>
            <p:nvPr/>
          </p:nvGrpSpPr>
          <p:grpSpPr>
            <a:xfrm>
              <a:off x="5270283" y="4213332"/>
              <a:ext cx="1493707" cy="597482"/>
              <a:chOff x="1558952" y="36880"/>
              <a:chExt cx="1493707" cy="597482"/>
            </a:xfrm>
            <a:solidFill>
              <a:schemeClr val="accent2"/>
            </a:solidFill>
          </p:grpSpPr>
          <p:sp>
            <p:nvSpPr>
              <p:cNvPr id="38" name="Flecha: cheurón 37">
                <a:extLst>
                  <a:ext uri="{FF2B5EF4-FFF2-40B4-BE49-F238E27FC236}">
                    <a16:creationId xmlns:a16="http://schemas.microsoft.com/office/drawing/2014/main" id="{FF008110-3EE7-4598-8B7A-745C4CD31371}"/>
                  </a:ext>
                </a:extLst>
              </p:cNvPr>
              <p:cNvSpPr/>
              <p:nvPr/>
            </p:nvSpPr>
            <p:spPr>
              <a:xfrm>
                <a:off x="1558952" y="36880"/>
                <a:ext cx="1493707" cy="597482"/>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Flecha: cheurón 6">
                <a:extLst>
                  <a:ext uri="{FF2B5EF4-FFF2-40B4-BE49-F238E27FC236}">
                    <a16:creationId xmlns:a16="http://schemas.microsoft.com/office/drawing/2014/main" id="{9D00275C-F7F5-4054-BC6A-CBD443866E23}"/>
                  </a:ext>
                </a:extLst>
              </p:cNvPr>
              <p:cNvSpPr txBox="1"/>
              <p:nvPr/>
            </p:nvSpPr>
            <p:spPr>
              <a:xfrm>
                <a:off x="1754353" y="36880"/>
                <a:ext cx="1109571" cy="59748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300" b="1" i="0" u="none" strike="noStrike" kern="1200" cap="none" spc="0" normalizeH="0" baseline="0" noProof="0">
                    <a:ln>
                      <a:noFill/>
                    </a:ln>
                    <a:solidFill>
                      <a:srgbClr val="FFFFFF"/>
                    </a:solidFill>
                    <a:effectLst/>
                    <a:uLnTx/>
                    <a:uFillTx/>
                    <a:latin typeface="Trebuchet MS"/>
                    <a:ea typeface="+mn-ea"/>
                    <a:cs typeface="+mn-cs"/>
                  </a:rPr>
                  <a:t>COP $3.560.700</a:t>
                </a:r>
              </a:p>
            </p:txBody>
          </p:sp>
        </p:grpSp>
        <p:grpSp>
          <p:nvGrpSpPr>
            <p:cNvPr id="40" name="Grupo 39">
              <a:extLst>
                <a:ext uri="{FF2B5EF4-FFF2-40B4-BE49-F238E27FC236}">
                  <a16:creationId xmlns:a16="http://schemas.microsoft.com/office/drawing/2014/main" id="{803E6FA8-ACDB-4964-BD7C-C6A53E1233D1}"/>
                </a:ext>
              </a:extLst>
            </p:cNvPr>
            <p:cNvGrpSpPr/>
            <p:nvPr/>
          </p:nvGrpSpPr>
          <p:grpSpPr>
            <a:xfrm>
              <a:off x="4037263" y="4213332"/>
              <a:ext cx="1493707" cy="597482"/>
              <a:chOff x="214615" y="36880"/>
              <a:chExt cx="1493707" cy="597482"/>
            </a:xfrm>
            <a:solidFill>
              <a:schemeClr val="tx1"/>
            </a:solidFill>
          </p:grpSpPr>
          <p:sp>
            <p:nvSpPr>
              <p:cNvPr id="41" name="Flecha: cheurón 40">
                <a:extLst>
                  <a:ext uri="{FF2B5EF4-FFF2-40B4-BE49-F238E27FC236}">
                    <a16:creationId xmlns:a16="http://schemas.microsoft.com/office/drawing/2014/main" id="{56359716-A112-4467-9DF6-FDF1DFC7C075}"/>
                  </a:ext>
                </a:extLst>
              </p:cNvPr>
              <p:cNvSpPr/>
              <p:nvPr/>
            </p:nvSpPr>
            <p:spPr>
              <a:xfrm>
                <a:off x="214615" y="36880"/>
                <a:ext cx="1493707" cy="597482"/>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Flecha: cheurón 4">
                <a:extLst>
                  <a:ext uri="{FF2B5EF4-FFF2-40B4-BE49-F238E27FC236}">
                    <a16:creationId xmlns:a16="http://schemas.microsoft.com/office/drawing/2014/main" id="{35525413-DE85-4ED1-862B-2F181EF86AAB}"/>
                  </a:ext>
                </a:extLst>
              </p:cNvPr>
              <p:cNvSpPr txBox="1"/>
              <p:nvPr/>
            </p:nvSpPr>
            <p:spPr>
              <a:xfrm>
                <a:off x="582295" y="162694"/>
                <a:ext cx="839497" cy="376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300" b="1" i="0" u="none" strike="noStrike" kern="1200" cap="none" spc="0" normalizeH="0" baseline="0" noProof="0">
                    <a:ln>
                      <a:noFill/>
                    </a:ln>
                    <a:solidFill>
                      <a:srgbClr val="FFFFFF"/>
                    </a:solidFill>
                    <a:effectLst/>
                    <a:uLnTx/>
                    <a:uFillTx/>
                    <a:latin typeface="Trebuchet MS"/>
                    <a:ea typeface="+mn-ea"/>
                    <a:cs typeface="+mn-cs"/>
                  </a:rPr>
                  <a:t>100 UVT</a:t>
                </a:r>
              </a:p>
            </p:txBody>
          </p:sp>
        </p:grpSp>
        <p:sp>
          <p:nvSpPr>
            <p:cNvPr id="48" name="Bocadillo: rectángulo con esquinas redondeadas 47">
              <a:extLst>
                <a:ext uri="{FF2B5EF4-FFF2-40B4-BE49-F238E27FC236}">
                  <a16:creationId xmlns:a16="http://schemas.microsoft.com/office/drawing/2014/main" id="{9AE61CEF-86F7-468D-B382-4EBCB3D67880}"/>
                </a:ext>
              </a:extLst>
            </p:cNvPr>
            <p:cNvSpPr/>
            <p:nvPr/>
          </p:nvSpPr>
          <p:spPr>
            <a:xfrm>
              <a:off x="6130322" y="1378772"/>
              <a:ext cx="1096779" cy="383567"/>
            </a:xfrm>
            <a:prstGeom prst="wedgeRoundRectCallout">
              <a:avLst>
                <a:gd name="adj1" fmla="val -41721"/>
                <a:gd name="adj2" fmla="val -491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2"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FFFFFF"/>
                  </a:solidFill>
                  <a:effectLst/>
                  <a:uLnTx/>
                  <a:uFillTx/>
                  <a:latin typeface="Trebuchet MS"/>
                  <a:ea typeface="+mn-ea"/>
                  <a:cs typeface="+mn-cs"/>
                </a:rPr>
                <a:t>2021</a:t>
              </a:r>
            </a:p>
          </p:txBody>
        </p:sp>
        <p:sp>
          <p:nvSpPr>
            <p:cNvPr id="77" name="CuadroTexto 76">
              <a:extLst>
                <a:ext uri="{FF2B5EF4-FFF2-40B4-BE49-F238E27FC236}">
                  <a16:creationId xmlns:a16="http://schemas.microsoft.com/office/drawing/2014/main" id="{13515680-466C-4009-86F9-B59A5FA2ECE7}"/>
                </a:ext>
              </a:extLst>
            </p:cNvPr>
            <p:cNvSpPr txBox="1"/>
            <p:nvPr/>
          </p:nvSpPr>
          <p:spPr>
            <a:xfrm>
              <a:off x="1704309" y="1953404"/>
              <a:ext cx="2906239" cy="2096437"/>
            </a:xfrm>
            <a:prstGeom prst="rect">
              <a:avLst/>
            </a:prstGeom>
            <a:noFill/>
          </p:spPr>
          <p:txBody>
            <a:bodyPr wrap="square">
              <a:spAutoFit/>
            </a:bodyPr>
            <a:lstStyle/>
            <a:p>
              <a:pPr algn="ctr"/>
              <a:r>
                <a:rPr lang="es-CO" sz="1300" b="1">
                  <a:solidFill>
                    <a:schemeClr val="tx2"/>
                  </a:solidFill>
                  <a:effectLst/>
                  <a:latin typeface="Trebuchet MS" panose="020B0603020202020204" pitchFamily="34" charset="0"/>
                  <a:ea typeface="Calibri" panose="020F0502020204030204" pitchFamily="34" charset="0"/>
                  <a:cs typeface="Calibri" panose="020F0502020204030204" pitchFamily="34" charset="0"/>
                </a:rPr>
                <a:t>El menor valor entre: </a:t>
              </a:r>
            </a:p>
            <a:p>
              <a:endParaRPr lang="es-CO" sz="1300">
                <a:effectLst/>
                <a:latin typeface="Trebuchet MS" panose="020B0603020202020204" pitchFamily="34" charset="0"/>
                <a:ea typeface="Calibri" panose="020F0502020204030204" pitchFamily="34" charset="0"/>
                <a:cs typeface="Calibri" panose="020F0502020204030204" pitchFamily="34" charset="0"/>
              </a:endParaRPr>
            </a:p>
            <a:p>
              <a:pPr marL="342900" indent="-342900">
                <a:buClr>
                  <a:schemeClr val="tx2"/>
                </a:buClr>
                <a:buAutoNum type="alphaLcParenR"/>
              </a:pPr>
              <a:r>
                <a:rPr lang="es-CO" sz="1300">
                  <a:effectLst/>
                  <a:latin typeface="Trebuchet MS" panose="020B0603020202020204" pitchFamily="34" charset="0"/>
                  <a:ea typeface="Calibri" panose="020F0502020204030204" pitchFamily="34" charset="0"/>
                  <a:cs typeface="Calibri" panose="020F0502020204030204" pitchFamily="34" charset="0"/>
                </a:rPr>
                <a:t>El 55% de lo pagado, que en todo caso no podrá superar la 60.000 UVT (COP $2.136.420.000).</a:t>
              </a:r>
            </a:p>
            <a:p>
              <a:pPr marL="342900" indent="-342900">
                <a:buClr>
                  <a:schemeClr val="tx2"/>
                </a:buClr>
                <a:buAutoNum type="alphaLcParenR"/>
              </a:pPr>
              <a:endParaRPr lang="es-CO" sz="1300">
                <a:effectLst/>
                <a:latin typeface="Trebuchet MS" panose="020B0603020202020204" pitchFamily="34" charset="0"/>
                <a:ea typeface="Calibri" panose="020F0502020204030204" pitchFamily="34" charset="0"/>
                <a:cs typeface="Calibri" panose="020F0502020204030204" pitchFamily="34" charset="0"/>
              </a:endParaRPr>
            </a:p>
            <a:p>
              <a:pPr marL="342900" indent="-342900">
                <a:buClr>
                  <a:schemeClr val="tx2"/>
                </a:buClr>
                <a:buAutoNum type="alphaLcParenR"/>
              </a:pPr>
              <a:r>
                <a:rPr lang="es-CO" sz="1300">
                  <a:effectLst/>
                  <a:latin typeface="Trebuchet MS" panose="020B0603020202020204" pitchFamily="34" charset="0"/>
                  <a:ea typeface="Calibri" panose="020F0502020204030204" pitchFamily="34" charset="0"/>
                  <a:cs typeface="Calibri" panose="020F0502020204030204" pitchFamily="34" charset="0"/>
                </a:rPr>
                <a:t>El 40% de los costos y deducciones totales.</a:t>
              </a:r>
              <a:endParaRPr lang="es-CO" sz="1300"/>
            </a:p>
          </p:txBody>
        </p:sp>
        <p:sp>
          <p:nvSpPr>
            <p:cNvPr id="78" name="CuadroTexto 77">
              <a:extLst>
                <a:ext uri="{FF2B5EF4-FFF2-40B4-BE49-F238E27FC236}">
                  <a16:creationId xmlns:a16="http://schemas.microsoft.com/office/drawing/2014/main" id="{240C137B-8C07-471A-9736-AE536E5BDC12}"/>
                </a:ext>
              </a:extLst>
            </p:cNvPr>
            <p:cNvSpPr txBox="1"/>
            <p:nvPr/>
          </p:nvSpPr>
          <p:spPr>
            <a:xfrm>
              <a:off x="5417756" y="1953404"/>
              <a:ext cx="2685259" cy="2096437"/>
            </a:xfrm>
            <a:prstGeom prst="rect">
              <a:avLst/>
            </a:prstGeom>
            <a:noFill/>
          </p:spPr>
          <p:txBody>
            <a:bodyPr wrap="square">
              <a:spAutoFit/>
            </a:bodyPr>
            <a:lstStyle/>
            <a:p>
              <a:r>
                <a:rPr lang="es-CO" sz="1300" b="1">
                  <a:solidFill>
                    <a:schemeClr val="tx2"/>
                  </a:solidFill>
                  <a:latin typeface="Trebuchet MS" panose="020B0603020202020204" pitchFamily="34" charset="0"/>
                  <a:ea typeface="Calibri" panose="020F0502020204030204" pitchFamily="34" charset="0"/>
                  <a:cs typeface="Calibri" panose="020F0502020204030204" pitchFamily="34" charset="0"/>
                </a:rPr>
                <a:t>E</a:t>
              </a:r>
              <a:r>
                <a:rPr lang="es-CO" sz="1300" b="1">
                  <a:solidFill>
                    <a:schemeClr val="tx2"/>
                  </a:solidFill>
                  <a:effectLst/>
                  <a:latin typeface="Trebuchet MS" panose="020B0603020202020204" pitchFamily="34" charset="0"/>
                  <a:ea typeface="Calibri" panose="020F0502020204030204" pitchFamily="34" charset="0"/>
                  <a:cs typeface="Calibri" panose="020F0502020204030204" pitchFamily="34" charset="0"/>
                </a:rPr>
                <a:t>l menor valor entre: </a:t>
              </a:r>
            </a:p>
            <a:p>
              <a:endParaRPr lang="es-CO" sz="1300" b="1">
                <a:effectLst/>
                <a:latin typeface="Trebuchet MS" panose="020B0603020202020204" pitchFamily="34" charset="0"/>
                <a:ea typeface="Calibri" panose="020F0502020204030204" pitchFamily="34" charset="0"/>
                <a:cs typeface="Calibri" panose="020F0502020204030204" pitchFamily="34" charset="0"/>
              </a:endParaRPr>
            </a:p>
            <a:p>
              <a:pPr marL="342900" indent="-342900">
                <a:buClr>
                  <a:schemeClr val="tx2"/>
                </a:buClr>
                <a:buAutoNum type="alphaLcParenR"/>
              </a:pPr>
              <a:r>
                <a:rPr lang="es-CO" sz="1300">
                  <a:effectLst/>
                  <a:latin typeface="Trebuchet MS" panose="020B0603020202020204" pitchFamily="34" charset="0"/>
                  <a:ea typeface="Calibri" panose="020F0502020204030204" pitchFamily="34" charset="0"/>
                  <a:cs typeface="Calibri" panose="020F0502020204030204" pitchFamily="34" charset="0"/>
                </a:rPr>
                <a:t>El 40% de lo pagado, que en todo caso no podrá superar las 40.000 UVT (COP $1.424.280.000), y </a:t>
              </a:r>
            </a:p>
            <a:p>
              <a:pPr marL="342900" indent="-342900">
                <a:buClr>
                  <a:schemeClr val="tx2"/>
                </a:buClr>
                <a:buAutoNum type="alphaLcParenR"/>
              </a:pPr>
              <a:endParaRPr lang="es-CO" sz="1300">
                <a:latin typeface="Trebuchet MS" panose="020B0603020202020204" pitchFamily="34" charset="0"/>
                <a:ea typeface="Calibri" panose="020F0502020204030204" pitchFamily="34" charset="0"/>
                <a:cs typeface="Calibri" panose="020F0502020204030204" pitchFamily="34" charset="0"/>
              </a:endParaRPr>
            </a:p>
            <a:p>
              <a:pPr marL="342900" indent="-342900">
                <a:buClr>
                  <a:schemeClr val="tx2"/>
                </a:buClr>
                <a:buAutoNum type="alphaLcParenR"/>
              </a:pPr>
              <a:r>
                <a:rPr lang="es-CO" sz="1300">
                  <a:effectLst/>
                  <a:latin typeface="Trebuchet MS" panose="020B0603020202020204" pitchFamily="34" charset="0"/>
                  <a:ea typeface="Calibri" panose="020F0502020204030204" pitchFamily="34" charset="0"/>
                  <a:cs typeface="Calibri" panose="020F0502020204030204" pitchFamily="34" charset="0"/>
                </a:rPr>
                <a:t>El 35% de los costos y deducciones totales.</a:t>
              </a:r>
              <a:endParaRPr lang="es-CO" sz="1300"/>
            </a:p>
          </p:txBody>
        </p:sp>
        <p:grpSp>
          <p:nvGrpSpPr>
            <p:cNvPr id="79" name="Grupo 78">
              <a:extLst>
                <a:ext uri="{FF2B5EF4-FFF2-40B4-BE49-F238E27FC236}">
                  <a16:creationId xmlns:a16="http://schemas.microsoft.com/office/drawing/2014/main" id="{9C40D713-A60D-4FEA-83E8-97F61BF9B360}"/>
                </a:ext>
              </a:extLst>
            </p:cNvPr>
            <p:cNvGrpSpPr/>
            <p:nvPr/>
          </p:nvGrpSpPr>
          <p:grpSpPr>
            <a:xfrm>
              <a:off x="2815192" y="4218818"/>
              <a:ext cx="1493707" cy="597482"/>
              <a:chOff x="214615" y="36880"/>
              <a:chExt cx="1493707" cy="597482"/>
            </a:xfrm>
            <a:solidFill>
              <a:schemeClr val="accent2"/>
            </a:solidFill>
          </p:grpSpPr>
          <p:sp>
            <p:nvSpPr>
              <p:cNvPr id="80" name="Flecha: cheurón 79">
                <a:extLst>
                  <a:ext uri="{FF2B5EF4-FFF2-40B4-BE49-F238E27FC236}">
                    <a16:creationId xmlns:a16="http://schemas.microsoft.com/office/drawing/2014/main" id="{24189966-13BE-4207-B9F7-C90EB461FF41}"/>
                  </a:ext>
                </a:extLst>
              </p:cNvPr>
              <p:cNvSpPr/>
              <p:nvPr/>
            </p:nvSpPr>
            <p:spPr>
              <a:xfrm>
                <a:off x="214615" y="36880"/>
                <a:ext cx="1493707" cy="597482"/>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Flecha: cheurón 4">
                <a:extLst>
                  <a:ext uri="{FF2B5EF4-FFF2-40B4-BE49-F238E27FC236}">
                    <a16:creationId xmlns:a16="http://schemas.microsoft.com/office/drawing/2014/main" id="{516380B0-2174-4D5A-971A-EFD44B668C99}"/>
                  </a:ext>
                </a:extLst>
              </p:cNvPr>
              <p:cNvSpPr txBox="1"/>
              <p:nvPr/>
            </p:nvSpPr>
            <p:spPr>
              <a:xfrm>
                <a:off x="505088" y="141777"/>
                <a:ext cx="995307" cy="376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s-CO" sz="1300" b="1" i="0" u="none" strike="noStrike" kern="1200" cap="none" spc="0" normalizeH="0" baseline="0" noProof="0">
                    <a:ln>
                      <a:noFill/>
                    </a:ln>
                    <a:solidFill>
                      <a:srgbClr val="FFFFFF"/>
                    </a:solidFill>
                    <a:effectLst/>
                    <a:uLnTx/>
                    <a:uFillTx/>
                    <a:latin typeface="Trebuchet MS"/>
                    <a:ea typeface="+mn-ea"/>
                    <a:cs typeface="+mn-cs"/>
                  </a:rPr>
                  <a:t>Pago individual</a:t>
                </a:r>
              </a:p>
            </p:txBody>
          </p:sp>
        </p:grpSp>
      </p:grpSp>
    </p:spTree>
    <p:extLst>
      <p:ext uri="{BB962C8B-B14F-4D97-AF65-F5344CB8AC3E}">
        <p14:creationId xmlns:p14="http://schemas.microsoft.com/office/powerpoint/2010/main" val="10734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9012E4B8-7C41-46A6-A089-F4DEA8CAA134}"/>
              </a:ext>
            </a:extLst>
          </p:cNvPr>
          <p:cNvSpPr>
            <a:spLocks noGrp="1"/>
          </p:cNvSpPr>
          <p:nvPr>
            <p:ph type="subTitle" idx="1"/>
          </p:nvPr>
        </p:nvSpPr>
        <p:spPr/>
        <p:txBody>
          <a:bodyPr/>
          <a:lstStyle/>
          <a:p>
            <a:r>
              <a:rPr lang="es-CO"/>
              <a:t>Decreto 588 de 2020. Inconstitucional</a:t>
            </a:r>
          </a:p>
        </p:txBody>
      </p:sp>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p:txBody>
          <a:bodyPr/>
          <a:lstStyle/>
          <a:p>
            <a:r>
              <a:rPr lang="es-CO"/>
              <a:t>Disminución contribución pensión</a:t>
            </a:r>
          </a:p>
        </p:txBody>
      </p:sp>
    </p:spTree>
    <p:extLst>
      <p:ext uri="{BB962C8B-B14F-4D97-AF65-F5344CB8AC3E}">
        <p14:creationId xmlns:p14="http://schemas.microsoft.com/office/powerpoint/2010/main" val="352495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ángulo 33">
            <a:extLst>
              <a:ext uri="{FF2B5EF4-FFF2-40B4-BE49-F238E27FC236}">
                <a16:creationId xmlns:a16="http://schemas.microsoft.com/office/drawing/2014/main" id="{7AC5CB9A-FCDF-4BFA-968E-1D8954C28493}"/>
              </a:ext>
            </a:extLst>
          </p:cNvPr>
          <p:cNvSpPr>
            <a:spLocks/>
          </p:cNvSpPr>
          <p:nvPr/>
        </p:nvSpPr>
        <p:spPr>
          <a:xfrm>
            <a:off x="232171" y="1093152"/>
            <a:ext cx="8603854" cy="3524357"/>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TextBox 4">
            <a:extLst>
              <a:ext uri="{FF2B5EF4-FFF2-40B4-BE49-F238E27FC236}">
                <a16:creationId xmlns:a16="http://schemas.microsoft.com/office/drawing/2014/main" id="{83C12450-2068-4FF3-9AFB-98E283C20599}"/>
              </a:ext>
            </a:extLst>
          </p:cNvPr>
          <p:cNvSpPr txBox="1"/>
          <p:nvPr/>
        </p:nvSpPr>
        <p:spPr>
          <a:xfrm>
            <a:off x="778213" y="4622696"/>
            <a:ext cx="415047" cy="153888"/>
          </a:xfrm>
          <a:prstGeom prst="rect">
            <a:avLst/>
          </a:prstGeom>
          <a:noFill/>
        </p:spPr>
        <p:txBody>
          <a:bodyPr wrap="square" lIns="0" tIns="0" rIns="0" bIns="0" rtlCol="0" anchor="b" anchorCtr="0">
            <a:spAutoFit/>
          </a:bodyPr>
          <a:lstStyle/>
          <a:p>
            <a:fld id="{BFB441F5-AB9F-4FDC-AD6C-CB1DCDA421C0}" type="slidenum">
              <a:rPr lang="en-GB" sz="1000" smtClean="0">
                <a:solidFill>
                  <a:schemeClr val="tx1"/>
                </a:solidFill>
              </a:rPr>
              <a:t>36</a:t>
            </a:fld>
            <a:endParaRPr lang="en-GB" sz="1000">
              <a:solidFill>
                <a:schemeClr val="tx1"/>
              </a:solidFill>
            </a:endParaRPr>
          </a:p>
        </p:txBody>
      </p:sp>
      <p:grpSp>
        <p:nvGrpSpPr>
          <p:cNvPr id="3" name="Grupo 2">
            <a:extLst>
              <a:ext uri="{FF2B5EF4-FFF2-40B4-BE49-F238E27FC236}">
                <a16:creationId xmlns:a16="http://schemas.microsoft.com/office/drawing/2014/main" id="{7C8F518F-09C9-4FAD-BA42-4DEE5EFEA736}"/>
              </a:ext>
            </a:extLst>
          </p:cNvPr>
          <p:cNvGrpSpPr/>
          <p:nvPr/>
        </p:nvGrpSpPr>
        <p:grpSpPr>
          <a:xfrm>
            <a:off x="356205" y="1092316"/>
            <a:ext cx="8222022" cy="3068534"/>
            <a:chOff x="1743220" y="1210647"/>
            <a:chExt cx="5771677" cy="2406855"/>
          </a:xfrm>
        </p:grpSpPr>
        <p:sp>
          <p:nvSpPr>
            <p:cNvPr id="10" name="Freeform 6956">
              <a:extLst>
                <a:ext uri="{FF2B5EF4-FFF2-40B4-BE49-F238E27FC236}">
                  <a16:creationId xmlns:a16="http://schemas.microsoft.com/office/drawing/2014/main" id="{86A02145-A188-4DC2-AFD9-0EA4C4552B86}"/>
                </a:ext>
              </a:extLst>
            </p:cNvPr>
            <p:cNvSpPr/>
            <p:nvPr/>
          </p:nvSpPr>
          <p:spPr>
            <a:xfrm>
              <a:off x="5396304" y="1490188"/>
              <a:ext cx="1479028" cy="1180947"/>
            </a:xfrm>
            <a:custGeom>
              <a:avLst/>
              <a:gdLst/>
              <a:ahLst/>
              <a:cxnLst/>
              <a:rect l="0" t="0" r="0" b="0"/>
              <a:pathLst>
                <a:path w="1479028" h="1180947">
                  <a:moveTo>
                    <a:pt x="888555" y="0"/>
                  </a:moveTo>
                  <a:cubicBezTo>
                    <a:pt x="718909" y="0"/>
                    <a:pt x="566001" y="71564"/>
                    <a:pt x="458305" y="186118"/>
                  </a:cubicBezTo>
                  <a:cubicBezTo>
                    <a:pt x="366839" y="278739"/>
                    <a:pt x="220624" y="423722"/>
                    <a:pt x="0" y="436003"/>
                  </a:cubicBezTo>
                  <a:lnTo>
                    <a:pt x="0" y="744943"/>
                  </a:lnTo>
                  <a:cubicBezTo>
                    <a:pt x="220536" y="757212"/>
                    <a:pt x="366738" y="902106"/>
                    <a:pt x="458203" y="994727"/>
                  </a:cubicBezTo>
                  <a:cubicBezTo>
                    <a:pt x="565912" y="1109344"/>
                    <a:pt x="718858" y="1180947"/>
                    <a:pt x="888555" y="1180947"/>
                  </a:cubicBezTo>
                  <a:cubicBezTo>
                    <a:pt x="1214665" y="1180947"/>
                    <a:pt x="1479028" y="916584"/>
                    <a:pt x="1479028" y="590473"/>
                  </a:cubicBezTo>
                  <a:cubicBezTo>
                    <a:pt x="1479028" y="264363"/>
                    <a:pt x="1214665" y="0"/>
                    <a:pt x="888555" y="0"/>
                  </a:cubicBezTo>
                </a:path>
              </a:pathLst>
            </a:cu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sp>
        <p:pic>
          <p:nvPicPr>
            <p:cNvPr id="11" name="Picture 6957">
              <a:extLst>
                <a:ext uri="{FF2B5EF4-FFF2-40B4-BE49-F238E27FC236}">
                  <a16:creationId xmlns:a16="http://schemas.microsoft.com/office/drawing/2014/main" id="{D8B0B5A9-0D02-4240-802B-8B9F6B41991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01164" y="1596980"/>
              <a:ext cx="967384" cy="967371"/>
            </a:xfrm>
            <a:prstGeom prst="rect">
              <a:avLst/>
            </a:prstGeom>
            <a:noFill/>
          </p:spPr>
        </p:pic>
        <p:sp>
          <p:nvSpPr>
            <p:cNvPr id="13" name="Freeform 6959">
              <a:extLst>
                <a:ext uri="{FF2B5EF4-FFF2-40B4-BE49-F238E27FC236}">
                  <a16:creationId xmlns:a16="http://schemas.microsoft.com/office/drawing/2014/main" id="{7C333B43-8663-4A9D-918F-21056DFF3F6E}"/>
                </a:ext>
              </a:extLst>
            </p:cNvPr>
            <p:cNvSpPr/>
            <p:nvPr/>
          </p:nvSpPr>
          <p:spPr>
            <a:xfrm>
              <a:off x="2025674" y="1490188"/>
              <a:ext cx="1479015" cy="1180947"/>
            </a:xfrm>
            <a:custGeom>
              <a:avLst/>
              <a:gdLst/>
              <a:ahLst/>
              <a:cxnLst/>
              <a:rect l="0" t="0" r="0" b="0"/>
              <a:pathLst>
                <a:path w="1479015" h="1180947">
                  <a:moveTo>
                    <a:pt x="590473" y="0"/>
                  </a:moveTo>
                  <a:cubicBezTo>
                    <a:pt x="264363" y="0"/>
                    <a:pt x="0" y="264363"/>
                    <a:pt x="0" y="590473"/>
                  </a:cubicBezTo>
                  <a:cubicBezTo>
                    <a:pt x="0" y="916584"/>
                    <a:pt x="264363" y="1180947"/>
                    <a:pt x="590473" y="1180947"/>
                  </a:cubicBezTo>
                  <a:cubicBezTo>
                    <a:pt x="760170" y="1180947"/>
                    <a:pt x="913116" y="1109344"/>
                    <a:pt x="1020825" y="994727"/>
                  </a:cubicBezTo>
                  <a:cubicBezTo>
                    <a:pt x="1112277" y="902106"/>
                    <a:pt x="1258492" y="757212"/>
                    <a:pt x="1479015" y="744943"/>
                  </a:cubicBezTo>
                  <a:lnTo>
                    <a:pt x="1479015" y="436003"/>
                  </a:lnTo>
                  <a:cubicBezTo>
                    <a:pt x="1258404" y="423722"/>
                    <a:pt x="1112176" y="278739"/>
                    <a:pt x="1020723" y="186118"/>
                  </a:cubicBezTo>
                  <a:cubicBezTo>
                    <a:pt x="913027" y="71564"/>
                    <a:pt x="760119" y="0"/>
                    <a:pt x="590473" y="0"/>
                  </a:cubicBezTo>
                </a:path>
              </a:pathLst>
            </a:cu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sp>
        <p:pic>
          <p:nvPicPr>
            <p:cNvPr id="14" name="Picture 6960">
              <a:extLst>
                <a:ext uri="{FF2B5EF4-FFF2-40B4-BE49-F238E27FC236}">
                  <a16:creationId xmlns:a16="http://schemas.microsoft.com/office/drawing/2014/main" id="{B263DB32-DD03-4376-84DE-4521DFDDFB0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32456" y="1596980"/>
              <a:ext cx="967384" cy="967371"/>
            </a:xfrm>
            <a:prstGeom prst="rect">
              <a:avLst/>
            </a:prstGeom>
            <a:noFill/>
          </p:spPr>
        </p:pic>
        <p:sp>
          <p:nvSpPr>
            <p:cNvPr id="16" name="Freeform 6962">
              <a:extLst>
                <a:ext uri="{FF2B5EF4-FFF2-40B4-BE49-F238E27FC236}">
                  <a16:creationId xmlns:a16="http://schemas.microsoft.com/office/drawing/2014/main" id="{927AF8F7-0E1E-4296-B6D8-D8F0F9F2F0AF}"/>
                </a:ext>
              </a:extLst>
            </p:cNvPr>
            <p:cNvSpPr/>
            <p:nvPr/>
          </p:nvSpPr>
          <p:spPr>
            <a:xfrm>
              <a:off x="3564752" y="1490188"/>
              <a:ext cx="1777097" cy="1180947"/>
            </a:xfrm>
            <a:custGeom>
              <a:avLst/>
              <a:gdLst/>
              <a:ahLst/>
              <a:cxnLst/>
              <a:rect l="0" t="0" r="0" b="0"/>
              <a:pathLst>
                <a:path w="1777097" h="1180947">
                  <a:moveTo>
                    <a:pt x="888542" y="0"/>
                  </a:moveTo>
                  <a:cubicBezTo>
                    <a:pt x="718896" y="0"/>
                    <a:pt x="565988" y="71564"/>
                    <a:pt x="458292" y="186118"/>
                  </a:cubicBezTo>
                  <a:cubicBezTo>
                    <a:pt x="366839" y="278739"/>
                    <a:pt x="220611" y="423722"/>
                    <a:pt x="0" y="436003"/>
                  </a:cubicBezTo>
                  <a:lnTo>
                    <a:pt x="0" y="744943"/>
                  </a:lnTo>
                  <a:cubicBezTo>
                    <a:pt x="220523" y="757212"/>
                    <a:pt x="366738" y="902106"/>
                    <a:pt x="458190" y="994727"/>
                  </a:cubicBezTo>
                  <a:cubicBezTo>
                    <a:pt x="565899" y="1109344"/>
                    <a:pt x="718845" y="1180947"/>
                    <a:pt x="888542" y="1180947"/>
                  </a:cubicBezTo>
                  <a:cubicBezTo>
                    <a:pt x="1058239" y="1180947"/>
                    <a:pt x="1211185" y="1109344"/>
                    <a:pt x="1318894" y="994727"/>
                  </a:cubicBezTo>
                  <a:cubicBezTo>
                    <a:pt x="1410346" y="902106"/>
                    <a:pt x="1556561" y="757212"/>
                    <a:pt x="1777097" y="744943"/>
                  </a:cubicBezTo>
                  <a:lnTo>
                    <a:pt x="1777097" y="436003"/>
                  </a:lnTo>
                  <a:cubicBezTo>
                    <a:pt x="1556473" y="423722"/>
                    <a:pt x="1410245" y="278739"/>
                    <a:pt x="1318792" y="186118"/>
                  </a:cubicBezTo>
                  <a:cubicBezTo>
                    <a:pt x="1211096" y="71564"/>
                    <a:pt x="1058188" y="0"/>
                    <a:pt x="888542" y="0"/>
                  </a:cubicBezTo>
                </a:path>
              </a:pathLst>
            </a:custGeom>
            <a:solidFill>
              <a:schemeClr val="tx1"/>
            </a:solidFill>
            <a:ln w="6350">
              <a:noFill/>
            </a:ln>
            <a:effectLst/>
          </p:spPr>
          <p:style>
            <a:lnRef idx="2">
              <a:schemeClr val="accent1">
                <a:shade val="50000"/>
              </a:schemeClr>
            </a:lnRef>
            <a:fillRef idx="1">
              <a:schemeClr val="accent1"/>
            </a:fillRef>
            <a:effectRef idx="0">
              <a:schemeClr val="accent1"/>
            </a:effectRef>
            <a:fontRef idx="minor">
              <a:schemeClr val="lt1"/>
            </a:fontRef>
          </p:style>
        </p:sp>
        <p:sp>
          <p:nvSpPr>
            <p:cNvPr id="547" name="CuadroTexto 546">
              <a:extLst>
                <a:ext uri="{FF2B5EF4-FFF2-40B4-BE49-F238E27FC236}">
                  <a16:creationId xmlns:a16="http://schemas.microsoft.com/office/drawing/2014/main" id="{CBD93CA2-D282-4C76-A977-C83C7A94ADCB}"/>
                </a:ext>
              </a:extLst>
            </p:cNvPr>
            <p:cNvSpPr txBox="1"/>
            <p:nvPr/>
          </p:nvSpPr>
          <p:spPr>
            <a:xfrm>
              <a:off x="1743220" y="2773774"/>
              <a:ext cx="1815462" cy="832863"/>
            </a:xfrm>
            <a:prstGeom prst="rect">
              <a:avLst/>
            </a:prstGeom>
            <a:noFill/>
          </p:spPr>
          <p:txBody>
            <a:bodyPr wrap="square" rtlCol="0">
              <a:spAutoFit/>
            </a:bodyPr>
            <a:lstStyle/>
            <a:p>
              <a:r>
                <a:rPr lang="es-419" altLang="ko-KR" sz="900" b="1">
                  <a:solidFill>
                    <a:schemeClr val="tx2"/>
                  </a:solidFill>
                  <a:latin typeface="+mj-lt"/>
                  <a:cs typeface="Arial" pitchFamily="34" charset="0"/>
                </a:rPr>
                <a:t>Inconstitucionalidad</a:t>
              </a:r>
              <a:endParaRPr lang="es-MX" sz="900" b="1">
                <a:solidFill>
                  <a:schemeClr val="tx2"/>
                </a:solidFill>
              </a:endParaRPr>
            </a:p>
            <a:p>
              <a:r>
                <a:rPr lang="es-MX" sz="900"/>
                <a:t>La Corte declaró inconstitucional el Decreto con el que se redujeron los aportes pensionales de 16% a 3% por dos meses y se obligó a las AFP a trasladar los recursos de sus jubilados por retiro programado a Colpensiones.</a:t>
              </a:r>
            </a:p>
          </p:txBody>
        </p:sp>
        <p:sp>
          <p:nvSpPr>
            <p:cNvPr id="548" name="CuadroTexto 547">
              <a:extLst>
                <a:ext uri="{FF2B5EF4-FFF2-40B4-BE49-F238E27FC236}">
                  <a16:creationId xmlns:a16="http://schemas.microsoft.com/office/drawing/2014/main" id="{946F58A9-741C-45C2-8F6E-852A128FD012}"/>
                </a:ext>
              </a:extLst>
            </p:cNvPr>
            <p:cNvSpPr txBox="1"/>
            <p:nvPr/>
          </p:nvSpPr>
          <p:spPr>
            <a:xfrm>
              <a:off x="3618236" y="2760497"/>
              <a:ext cx="1815462" cy="857005"/>
            </a:xfrm>
            <a:prstGeom prst="rect">
              <a:avLst/>
            </a:prstGeom>
            <a:noFill/>
          </p:spPr>
          <p:txBody>
            <a:bodyPr wrap="square" rtlCol="0">
              <a:spAutoFit/>
            </a:bodyPr>
            <a:lstStyle/>
            <a:p>
              <a:r>
                <a:rPr lang="es-419" altLang="ko-KR" sz="900" b="1">
                  <a:solidFill>
                    <a:schemeClr val="tx2"/>
                  </a:solidFill>
                  <a:latin typeface="+mj-lt"/>
                  <a:cs typeface="Arial" pitchFamily="34" charset="0"/>
                </a:rPr>
                <a:t>¿Qué pasa con los aportes que dejaron de hacerse?</a:t>
              </a:r>
              <a:endParaRPr lang="es-MX" sz="900"/>
            </a:p>
            <a:p>
              <a:r>
                <a:rPr lang="es-MX" sz="900"/>
                <a:t>De acuerdo con el presidente de la Corte "la sentencia tiene efectos retroactivos". Es decir, los aportes que dejaron de hacerse tendrían que pagarse. Sería el Gobierno el encargado de decir cómo y qué tiempo</a:t>
              </a:r>
              <a:r>
                <a:rPr lang="es-MX" sz="1100"/>
                <a:t>. </a:t>
              </a:r>
            </a:p>
          </p:txBody>
        </p:sp>
        <p:sp>
          <p:nvSpPr>
            <p:cNvPr id="549" name="CuadroTexto 548">
              <a:extLst>
                <a:ext uri="{FF2B5EF4-FFF2-40B4-BE49-F238E27FC236}">
                  <a16:creationId xmlns:a16="http://schemas.microsoft.com/office/drawing/2014/main" id="{8676E89A-3A4E-4F9A-8D78-232959149AB0}"/>
                </a:ext>
              </a:extLst>
            </p:cNvPr>
            <p:cNvSpPr txBox="1"/>
            <p:nvPr/>
          </p:nvSpPr>
          <p:spPr>
            <a:xfrm>
              <a:off x="5340273" y="1210647"/>
              <a:ext cx="2174624" cy="205198"/>
            </a:xfrm>
            <a:prstGeom prst="rect">
              <a:avLst/>
            </a:prstGeom>
            <a:noFill/>
          </p:spPr>
          <p:txBody>
            <a:bodyPr wrap="square" rtlCol="0">
              <a:spAutoFit/>
            </a:bodyPr>
            <a:lstStyle/>
            <a:p>
              <a:pPr lvl="0"/>
              <a:r>
                <a:rPr lang="es-MX" sz="1100" b="1"/>
                <a:t>¿Se pone en riesgo la deducción de salarios?</a:t>
              </a:r>
            </a:p>
          </p:txBody>
        </p:sp>
      </p:grpSp>
      <p:sp>
        <p:nvSpPr>
          <p:cNvPr id="20" name="Marcador de texto 3">
            <a:extLst>
              <a:ext uri="{FF2B5EF4-FFF2-40B4-BE49-F238E27FC236}">
                <a16:creationId xmlns:a16="http://schemas.microsoft.com/office/drawing/2014/main" id="{920ED36B-2E7F-42AA-8B07-E0DE777F4583}"/>
              </a:ext>
            </a:extLst>
          </p:cNvPr>
          <p:cNvSpPr txBox="1">
            <a:spLocks/>
          </p:cNvSpPr>
          <p:nvPr/>
        </p:nvSpPr>
        <p:spPr>
          <a:xfrm>
            <a:off x="156990" y="423571"/>
            <a:ext cx="8830020" cy="539099"/>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2000"/>
              <a:t>DISMINUCIÓN CONTRIBUCIÓN A PENSIÓN</a:t>
            </a:r>
            <a:endParaRPr lang="es-CO" sz="2000"/>
          </a:p>
        </p:txBody>
      </p:sp>
      <p:sp>
        <p:nvSpPr>
          <p:cNvPr id="21" name="Marcador de texto 2">
            <a:extLst>
              <a:ext uri="{FF2B5EF4-FFF2-40B4-BE49-F238E27FC236}">
                <a16:creationId xmlns:a16="http://schemas.microsoft.com/office/drawing/2014/main" id="{80BB05FA-AEA5-4B9B-86DD-6DF342CC0E86}"/>
              </a:ext>
            </a:extLst>
          </p:cNvPr>
          <p:cNvSpPr txBox="1">
            <a:spLocks/>
          </p:cNvSpPr>
          <p:nvPr/>
        </p:nvSpPr>
        <p:spPr bwMode="gray">
          <a:xfrm>
            <a:off x="241515" y="816399"/>
            <a:ext cx="8496300" cy="196977"/>
          </a:xfrm>
          <a:prstGeom prst="rect">
            <a:avLst/>
          </a:prstGeom>
        </p:spPr>
        <p:txBody>
          <a:bodyPr vert="horz" lIns="0" tIns="0" rIns="0" bIns="0" rtlCol="0">
            <a:spAutoFit/>
          </a:bodyPr>
          <a:lstStyle>
            <a:lvl1pPr marL="0" indent="0" algn="l" defTabSz="914112" rtl="0" eaLnBrk="1" latinLnBrk="0" hangingPunct="1">
              <a:lnSpc>
                <a:spcPct val="80000"/>
              </a:lnSpc>
              <a:spcBef>
                <a:spcPts val="0"/>
              </a:spcBef>
              <a:spcAft>
                <a:spcPts val="0"/>
              </a:spcAft>
              <a:buFont typeface="Arial" pitchFamily="34" charset="0"/>
              <a:buNone/>
              <a:defRPr sz="1800" b="0" kern="1200">
                <a:solidFill>
                  <a:schemeClr val="tx1"/>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sz="1600" b="1"/>
              <a:t>DECRETO 588 DE 2020. INCONSTITUCIONAL</a:t>
            </a:r>
          </a:p>
        </p:txBody>
      </p:sp>
      <p:pic>
        <p:nvPicPr>
          <p:cNvPr id="4" name="Gráfico 3" descr="Martillo de juez con relleno sólido">
            <a:extLst>
              <a:ext uri="{FF2B5EF4-FFF2-40B4-BE49-F238E27FC236}">
                <a16:creationId xmlns:a16="http://schemas.microsoft.com/office/drawing/2014/main" id="{DED78024-4E85-4DD5-9680-25643C6593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537" y="1695069"/>
            <a:ext cx="914400" cy="914400"/>
          </a:xfrm>
          <a:prstGeom prst="rect">
            <a:avLst/>
          </a:prstGeom>
        </p:spPr>
      </p:pic>
      <p:pic>
        <p:nvPicPr>
          <p:cNvPr id="7" name="Gráfico 6" descr="Nómina con relleno sólido">
            <a:extLst>
              <a:ext uri="{FF2B5EF4-FFF2-40B4-BE49-F238E27FC236}">
                <a16:creationId xmlns:a16="http://schemas.microsoft.com/office/drawing/2014/main" id="{2639B799-1D9D-4918-AE90-39171EEF24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0839" y="1552726"/>
            <a:ext cx="914400" cy="914400"/>
          </a:xfrm>
          <a:prstGeom prst="rect">
            <a:avLst/>
          </a:prstGeom>
        </p:spPr>
      </p:pic>
      <p:pic>
        <p:nvPicPr>
          <p:cNvPr id="15" name="Gráfico 14" descr="Monedas con relleno sólido">
            <a:extLst>
              <a:ext uri="{FF2B5EF4-FFF2-40B4-BE49-F238E27FC236}">
                <a16:creationId xmlns:a16="http://schemas.microsoft.com/office/drawing/2014/main" id="{7BC30381-6C05-4BB2-B018-749FA4082F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6843" y="1712183"/>
            <a:ext cx="914400" cy="914400"/>
          </a:xfrm>
          <a:prstGeom prst="rect">
            <a:avLst/>
          </a:prstGeom>
        </p:spPr>
      </p:pic>
      <p:sp>
        <p:nvSpPr>
          <p:cNvPr id="19" name="CuadroTexto 18">
            <a:extLst>
              <a:ext uri="{FF2B5EF4-FFF2-40B4-BE49-F238E27FC236}">
                <a16:creationId xmlns:a16="http://schemas.microsoft.com/office/drawing/2014/main" id="{2A103D78-5F08-4E13-9AEC-49D44F957223}"/>
              </a:ext>
            </a:extLst>
          </p:cNvPr>
          <p:cNvSpPr txBox="1"/>
          <p:nvPr/>
        </p:nvSpPr>
        <p:spPr>
          <a:xfrm>
            <a:off x="5698299" y="3048196"/>
            <a:ext cx="2884258" cy="784830"/>
          </a:xfrm>
          <a:prstGeom prst="rect">
            <a:avLst/>
          </a:prstGeom>
          <a:noFill/>
        </p:spPr>
        <p:txBody>
          <a:bodyPr wrap="square">
            <a:spAutoFit/>
          </a:bodyPr>
          <a:lstStyle/>
          <a:p>
            <a:pPr algn="just"/>
            <a:r>
              <a:rPr lang="es-419" sz="900"/>
              <a:t>Serán deducibles en la declaración de renta del año gravable 2021 los salarios, prestaciones sociales, aportes a seguridad social y aportes parafiscales devengados que hayan sido efectivamente pagados antes de la declaración de renta.</a:t>
            </a:r>
          </a:p>
        </p:txBody>
      </p:sp>
      <p:sp>
        <p:nvSpPr>
          <p:cNvPr id="22" name="CuadroTexto 21">
            <a:extLst>
              <a:ext uri="{FF2B5EF4-FFF2-40B4-BE49-F238E27FC236}">
                <a16:creationId xmlns:a16="http://schemas.microsoft.com/office/drawing/2014/main" id="{882CF885-AED2-46DE-8A1D-D691648E7643}"/>
              </a:ext>
            </a:extLst>
          </p:cNvPr>
          <p:cNvSpPr txBox="1"/>
          <p:nvPr/>
        </p:nvSpPr>
        <p:spPr>
          <a:xfrm>
            <a:off x="5698299" y="3833026"/>
            <a:ext cx="2989123" cy="507831"/>
          </a:xfrm>
          <a:prstGeom prst="rect">
            <a:avLst/>
          </a:prstGeom>
          <a:noFill/>
        </p:spPr>
        <p:txBody>
          <a:bodyPr wrap="square">
            <a:spAutoFit/>
          </a:bodyPr>
          <a:lstStyle/>
          <a:p>
            <a:r>
              <a:rPr lang="es-419" sz="900"/>
              <a:t>Los pagos faltantes de los aportes a pensiones </a:t>
            </a:r>
            <a:r>
              <a:rPr lang="es-419" sz="900" b="1">
                <a:solidFill>
                  <a:srgbClr val="FF0000"/>
                </a:solidFill>
              </a:rPr>
              <a:t>serán deducibles en el año gravable en que efectivamente se realicen dichos pagos</a:t>
            </a:r>
            <a:r>
              <a:rPr lang="es-419" sz="900" b="1"/>
              <a:t>. </a:t>
            </a:r>
          </a:p>
        </p:txBody>
      </p:sp>
      <p:pic>
        <p:nvPicPr>
          <p:cNvPr id="33" name="Picture 6957">
            <a:extLst>
              <a:ext uri="{FF2B5EF4-FFF2-40B4-BE49-F238E27FC236}">
                <a16:creationId xmlns:a16="http://schemas.microsoft.com/office/drawing/2014/main" id="{6819E6F5-B223-47AD-A4CA-1822FE80372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27798" y="1535611"/>
            <a:ext cx="1378083" cy="1233315"/>
          </a:xfrm>
          <a:prstGeom prst="rect">
            <a:avLst/>
          </a:prstGeom>
          <a:noFill/>
        </p:spPr>
      </p:pic>
      <p:pic>
        <p:nvPicPr>
          <p:cNvPr id="6" name="Gráfico 5" descr="Abrir sobre con relleno sólido">
            <a:extLst>
              <a:ext uri="{FF2B5EF4-FFF2-40B4-BE49-F238E27FC236}">
                <a16:creationId xmlns:a16="http://schemas.microsoft.com/office/drawing/2014/main" id="{248040BC-076D-448D-893A-A439EC4A17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59265" y="1666654"/>
            <a:ext cx="914400" cy="914400"/>
          </a:xfrm>
          <a:prstGeom prst="rect">
            <a:avLst/>
          </a:prstGeom>
        </p:spPr>
      </p:pic>
    </p:spTree>
    <p:extLst>
      <p:ext uri="{BB962C8B-B14F-4D97-AF65-F5344CB8AC3E}">
        <p14:creationId xmlns:p14="http://schemas.microsoft.com/office/powerpoint/2010/main" val="251842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C017467F-9D2C-4EFB-B2AE-EB1261A740C0}"/>
              </a:ext>
            </a:extLst>
          </p:cNvPr>
          <p:cNvSpPr>
            <a:spLocks noGrp="1"/>
          </p:cNvSpPr>
          <p:nvPr>
            <p:ph type="subTitle" idx="1"/>
          </p:nvPr>
        </p:nvSpPr>
        <p:spPr>
          <a:xfrm>
            <a:off x="323851" y="1970686"/>
            <a:ext cx="8100000" cy="276999"/>
          </a:xfrm>
        </p:spPr>
        <p:txBody>
          <a:bodyPr/>
          <a:lstStyle/>
          <a:p>
            <a:r>
              <a:rPr lang="es-CO"/>
              <a:t>Decreto 1089 de 2020</a:t>
            </a:r>
          </a:p>
        </p:txBody>
      </p:sp>
      <p:sp>
        <p:nvSpPr>
          <p:cNvPr id="3" name="Título 2">
            <a:extLst>
              <a:ext uri="{FF2B5EF4-FFF2-40B4-BE49-F238E27FC236}">
                <a16:creationId xmlns:a16="http://schemas.microsoft.com/office/drawing/2014/main" id="{2E5462C1-2743-41B7-86EB-065A74DDB685}"/>
              </a:ext>
            </a:extLst>
          </p:cNvPr>
          <p:cNvSpPr>
            <a:spLocks noGrp="1"/>
          </p:cNvSpPr>
          <p:nvPr>
            <p:ph type="ctrTitle"/>
          </p:nvPr>
        </p:nvSpPr>
        <p:spPr>
          <a:xfrm>
            <a:off x="323851" y="1247775"/>
            <a:ext cx="8098790" cy="344710"/>
          </a:xfrm>
        </p:spPr>
        <p:txBody>
          <a:bodyPr/>
          <a:lstStyle/>
          <a:p>
            <a:r>
              <a:rPr lang="es-CO"/>
              <a:t>Descuento Activos fijos reales productivos</a:t>
            </a:r>
          </a:p>
        </p:txBody>
      </p:sp>
    </p:spTree>
    <p:extLst>
      <p:ext uri="{BB962C8B-B14F-4D97-AF65-F5344CB8AC3E}">
        <p14:creationId xmlns:p14="http://schemas.microsoft.com/office/powerpoint/2010/main" val="280759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1C442D-AB5C-461D-8BB9-EAC88581DAC9}"/>
              </a:ext>
            </a:extLst>
          </p:cNvPr>
          <p:cNvSpPr>
            <a:spLocks noGrp="1"/>
          </p:cNvSpPr>
          <p:nvPr>
            <p:ph type="title"/>
          </p:nvPr>
        </p:nvSpPr>
        <p:spPr>
          <a:xfrm>
            <a:off x="232413" y="486101"/>
            <a:ext cx="8512172" cy="295466"/>
          </a:xfrm>
        </p:spPr>
        <p:txBody>
          <a:bodyPr/>
          <a:lstStyle/>
          <a:p>
            <a:r>
              <a:rPr lang="es-CO" sz="2000"/>
              <a:t>AFRP</a:t>
            </a:r>
          </a:p>
        </p:txBody>
      </p:sp>
      <p:sp>
        <p:nvSpPr>
          <p:cNvPr id="4" name="Marcador de texto 3">
            <a:extLst>
              <a:ext uri="{FF2B5EF4-FFF2-40B4-BE49-F238E27FC236}">
                <a16:creationId xmlns:a16="http://schemas.microsoft.com/office/drawing/2014/main" id="{D8FEAC4F-EEA7-40EE-BBF7-549F038A56C4}"/>
              </a:ext>
            </a:extLst>
          </p:cNvPr>
          <p:cNvSpPr>
            <a:spLocks noGrp="1"/>
          </p:cNvSpPr>
          <p:nvPr>
            <p:ph type="body" sz="quarter" idx="14"/>
          </p:nvPr>
        </p:nvSpPr>
        <p:spPr>
          <a:xfrm>
            <a:off x="232413" y="753254"/>
            <a:ext cx="8512172" cy="221599"/>
          </a:xfrm>
        </p:spPr>
        <p:txBody>
          <a:bodyPr/>
          <a:lstStyle/>
          <a:p>
            <a:r>
              <a:rPr lang="es-CO" sz="1600" b="1"/>
              <a:t>REQUISITOS - DESCUENTO </a:t>
            </a:r>
          </a:p>
        </p:txBody>
      </p:sp>
      <p:sp>
        <p:nvSpPr>
          <p:cNvPr id="32" name="Freeform 42">
            <a:extLst>
              <a:ext uri="{FF2B5EF4-FFF2-40B4-BE49-F238E27FC236}">
                <a16:creationId xmlns:a16="http://schemas.microsoft.com/office/drawing/2014/main" id="{3A92E2B4-1317-49C6-AD2D-9864983CE5E6}"/>
              </a:ext>
            </a:extLst>
          </p:cNvPr>
          <p:cNvSpPr/>
          <p:nvPr/>
        </p:nvSpPr>
        <p:spPr bwMode="gray">
          <a:xfrm flipH="1">
            <a:off x="5657996" y="3335435"/>
            <a:ext cx="368069" cy="320242"/>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mj-lt"/>
            </a:endParaRPr>
          </a:p>
        </p:txBody>
      </p:sp>
      <p:sp>
        <p:nvSpPr>
          <p:cNvPr id="33" name="Freeform 43">
            <a:extLst>
              <a:ext uri="{FF2B5EF4-FFF2-40B4-BE49-F238E27FC236}">
                <a16:creationId xmlns:a16="http://schemas.microsoft.com/office/drawing/2014/main" id="{63573947-A86B-4FC5-AD4D-9AF4EE020459}"/>
              </a:ext>
            </a:extLst>
          </p:cNvPr>
          <p:cNvSpPr/>
          <p:nvPr/>
        </p:nvSpPr>
        <p:spPr bwMode="gray">
          <a:xfrm>
            <a:off x="3031719" y="3834540"/>
            <a:ext cx="171131" cy="206904"/>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j-lt"/>
            </a:endParaRPr>
          </a:p>
        </p:txBody>
      </p:sp>
      <p:sp>
        <p:nvSpPr>
          <p:cNvPr id="34" name="Freeform 51">
            <a:extLst>
              <a:ext uri="{FF2B5EF4-FFF2-40B4-BE49-F238E27FC236}">
                <a16:creationId xmlns:a16="http://schemas.microsoft.com/office/drawing/2014/main" id="{DC4E6EC7-5773-4FE2-9616-6E2A1857F1E1}"/>
              </a:ext>
            </a:extLst>
          </p:cNvPr>
          <p:cNvSpPr/>
          <p:nvPr/>
        </p:nvSpPr>
        <p:spPr bwMode="gray">
          <a:xfrm flipV="1">
            <a:off x="2959262" y="1831659"/>
            <a:ext cx="365497"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70AD47"/>
              </a:solidFill>
              <a:effectLst/>
              <a:uLnTx/>
              <a:uFillTx/>
              <a:latin typeface="+mj-lt"/>
            </a:endParaRPr>
          </a:p>
        </p:txBody>
      </p:sp>
      <p:sp>
        <p:nvSpPr>
          <p:cNvPr id="35" name="Freeform 54">
            <a:extLst>
              <a:ext uri="{FF2B5EF4-FFF2-40B4-BE49-F238E27FC236}">
                <a16:creationId xmlns:a16="http://schemas.microsoft.com/office/drawing/2014/main" id="{99022A4A-5E11-453E-B6FB-0D8870D56E01}"/>
              </a:ext>
            </a:extLst>
          </p:cNvPr>
          <p:cNvSpPr/>
          <p:nvPr/>
        </p:nvSpPr>
        <p:spPr bwMode="gray">
          <a:xfrm flipH="1" flipV="1">
            <a:off x="5276056" y="1780991"/>
            <a:ext cx="507101"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mj-lt"/>
            </a:endParaRPr>
          </a:p>
        </p:txBody>
      </p:sp>
      <p:sp>
        <p:nvSpPr>
          <p:cNvPr id="36" name="Freeform 54">
            <a:extLst>
              <a:ext uri="{FF2B5EF4-FFF2-40B4-BE49-F238E27FC236}">
                <a16:creationId xmlns:a16="http://schemas.microsoft.com/office/drawing/2014/main" id="{497AA51B-4FD2-4A14-AD24-8AF35E37E149}"/>
              </a:ext>
            </a:extLst>
          </p:cNvPr>
          <p:cNvSpPr/>
          <p:nvPr/>
        </p:nvSpPr>
        <p:spPr bwMode="gray">
          <a:xfrm flipH="1" flipV="1">
            <a:off x="5566256" y="2053752"/>
            <a:ext cx="507101" cy="731520"/>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mj-lt"/>
            </a:endParaRPr>
          </a:p>
        </p:txBody>
      </p:sp>
      <p:sp>
        <p:nvSpPr>
          <p:cNvPr id="37" name="Freeform 54">
            <a:extLst>
              <a:ext uri="{FF2B5EF4-FFF2-40B4-BE49-F238E27FC236}">
                <a16:creationId xmlns:a16="http://schemas.microsoft.com/office/drawing/2014/main" id="{3165AFA1-4010-4C0B-82EA-96F895B30846}"/>
              </a:ext>
            </a:extLst>
          </p:cNvPr>
          <p:cNvSpPr/>
          <p:nvPr/>
        </p:nvSpPr>
        <p:spPr bwMode="gray">
          <a:xfrm flipH="1" flipV="1">
            <a:off x="5498764" y="2553719"/>
            <a:ext cx="507101" cy="268036"/>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solidFill>
              <a:effectLst/>
              <a:uLnTx/>
              <a:uFillTx/>
              <a:latin typeface="+mj-lt"/>
            </a:endParaRPr>
          </a:p>
        </p:txBody>
      </p:sp>
      <p:sp>
        <p:nvSpPr>
          <p:cNvPr id="38" name="Freeform 42">
            <a:extLst>
              <a:ext uri="{FF2B5EF4-FFF2-40B4-BE49-F238E27FC236}">
                <a16:creationId xmlns:a16="http://schemas.microsoft.com/office/drawing/2014/main" id="{F5A86951-ED97-4883-8143-CCACBB521B3D}"/>
              </a:ext>
            </a:extLst>
          </p:cNvPr>
          <p:cNvSpPr/>
          <p:nvPr/>
        </p:nvSpPr>
        <p:spPr bwMode="gray">
          <a:xfrm flipH="1">
            <a:off x="5433683" y="3829831"/>
            <a:ext cx="461455" cy="442286"/>
          </a:xfrm>
          <a:custGeom>
            <a:avLst/>
            <a:gdLst>
              <a:gd name="connsiteX0" fmla="*/ 2692400 w 2692400"/>
              <a:gd name="connsiteY0" fmla="*/ 0 h 1276350"/>
              <a:gd name="connsiteX1" fmla="*/ 2044700 w 2692400"/>
              <a:gd name="connsiteY1" fmla="*/ 1276350 h 1276350"/>
              <a:gd name="connsiteX2" fmla="*/ 0 w 2692400"/>
              <a:gd name="connsiteY2" fmla="*/ 1276350 h 1276350"/>
            </a:gdLst>
            <a:ahLst/>
            <a:cxnLst>
              <a:cxn ang="0">
                <a:pos x="connsiteX0" y="connsiteY0"/>
              </a:cxn>
              <a:cxn ang="0">
                <a:pos x="connsiteX1" y="connsiteY1"/>
              </a:cxn>
              <a:cxn ang="0">
                <a:pos x="connsiteX2" y="connsiteY2"/>
              </a:cxn>
            </a:cxnLst>
            <a:rect l="l" t="t" r="r" b="b"/>
            <a:pathLst>
              <a:path w="2692400" h="1276350">
                <a:moveTo>
                  <a:pt x="2692400" y="0"/>
                </a:moveTo>
                <a:lnTo>
                  <a:pt x="2044700" y="1276350"/>
                </a:lnTo>
                <a:lnTo>
                  <a:pt x="0" y="1276350"/>
                </a:lnTo>
              </a:path>
            </a:pathLst>
          </a:custGeom>
          <a:noFill/>
          <a:ln w="28575" algn="ctr">
            <a:solidFill>
              <a:schemeClr val="accent5"/>
            </a:solidFill>
            <a:miter lim="800000"/>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mj-lt"/>
            </a:endParaRPr>
          </a:p>
        </p:txBody>
      </p:sp>
      <p:sp>
        <p:nvSpPr>
          <p:cNvPr id="39" name="Hexagon 23">
            <a:extLst>
              <a:ext uri="{FF2B5EF4-FFF2-40B4-BE49-F238E27FC236}">
                <a16:creationId xmlns:a16="http://schemas.microsoft.com/office/drawing/2014/main" id="{A4F73A32-D68B-457E-92D6-8FC27903036B}"/>
              </a:ext>
            </a:extLst>
          </p:cNvPr>
          <p:cNvSpPr/>
          <p:nvPr/>
        </p:nvSpPr>
        <p:spPr bwMode="gray">
          <a:xfrm>
            <a:off x="3830862" y="2445571"/>
            <a:ext cx="1087502" cy="937501"/>
          </a:xfrm>
          <a:prstGeom prst="hexagon">
            <a:avLst/>
          </a:prstGeom>
          <a:solidFill>
            <a:schemeClr val="bg1"/>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Arial" pitchFamily="34" charset="0"/>
            </a:endParaRPr>
          </a:p>
        </p:txBody>
      </p:sp>
      <p:sp>
        <p:nvSpPr>
          <p:cNvPr id="40" name="Hexagon 24">
            <a:extLst>
              <a:ext uri="{FF2B5EF4-FFF2-40B4-BE49-F238E27FC236}">
                <a16:creationId xmlns:a16="http://schemas.microsoft.com/office/drawing/2014/main" id="{10B055A0-8F85-4459-BB9C-4906B79254F6}"/>
              </a:ext>
            </a:extLst>
          </p:cNvPr>
          <p:cNvSpPr/>
          <p:nvPr/>
        </p:nvSpPr>
        <p:spPr bwMode="gray">
          <a:xfrm>
            <a:off x="3830862" y="1461711"/>
            <a:ext cx="1087502" cy="937501"/>
          </a:xfrm>
          <a:prstGeom prst="hexagon">
            <a:avLst/>
          </a:prstGeom>
          <a:solidFill>
            <a:schemeClr val="tx1"/>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mn-cs"/>
            </a:endParaRPr>
          </a:p>
        </p:txBody>
      </p:sp>
      <p:sp>
        <p:nvSpPr>
          <p:cNvPr id="41" name="Hexagon 35">
            <a:extLst>
              <a:ext uri="{FF2B5EF4-FFF2-40B4-BE49-F238E27FC236}">
                <a16:creationId xmlns:a16="http://schemas.microsoft.com/office/drawing/2014/main" id="{A74A7777-7A1C-407E-AB6B-BF227CC46474}"/>
              </a:ext>
            </a:extLst>
          </p:cNvPr>
          <p:cNvSpPr/>
          <p:nvPr/>
        </p:nvSpPr>
        <p:spPr bwMode="gray">
          <a:xfrm>
            <a:off x="3830862" y="3426849"/>
            <a:ext cx="1087502" cy="937501"/>
          </a:xfrm>
          <a:prstGeom prst="hexagon">
            <a:avLst/>
          </a:prstGeom>
          <a:solidFill>
            <a:schemeClr val="accent2"/>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Arial" pitchFamily="34" charset="0"/>
            </a:endParaRPr>
          </a:p>
        </p:txBody>
      </p:sp>
      <p:sp>
        <p:nvSpPr>
          <p:cNvPr id="42" name="Hexagon 36">
            <a:extLst>
              <a:ext uri="{FF2B5EF4-FFF2-40B4-BE49-F238E27FC236}">
                <a16:creationId xmlns:a16="http://schemas.microsoft.com/office/drawing/2014/main" id="{EE628702-EFE3-454C-8F09-C0A4C47E0964}"/>
              </a:ext>
            </a:extLst>
          </p:cNvPr>
          <p:cNvSpPr/>
          <p:nvPr/>
        </p:nvSpPr>
        <p:spPr bwMode="gray">
          <a:xfrm>
            <a:off x="4732305" y="2934926"/>
            <a:ext cx="1087502" cy="937501"/>
          </a:xfrm>
          <a:prstGeom prst="hexagon">
            <a:avLst/>
          </a:prstGeom>
          <a:solidFill>
            <a:schemeClr val="tx1"/>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Arial" pitchFamily="34" charset="0"/>
            </a:endParaRPr>
          </a:p>
        </p:txBody>
      </p:sp>
      <p:sp>
        <p:nvSpPr>
          <p:cNvPr id="43" name="Hexagon 38">
            <a:extLst>
              <a:ext uri="{FF2B5EF4-FFF2-40B4-BE49-F238E27FC236}">
                <a16:creationId xmlns:a16="http://schemas.microsoft.com/office/drawing/2014/main" id="{F093F565-AF20-464E-A9F1-E450009FC220}"/>
              </a:ext>
            </a:extLst>
          </p:cNvPr>
          <p:cNvSpPr/>
          <p:nvPr/>
        </p:nvSpPr>
        <p:spPr bwMode="gray">
          <a:xfrm>
            <a:off x="2929419" y="2925141"/>
            <a:ext cx="1087502" cy="937501"/>
          </a:xfrm>
          <a:prstGeom prst="hexagon">
            <a:avLst/>
          </a:prstGeom>
          <a:solidFill>
            <a:schemeClr val="tx1"/>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Arial" pitchFamily="34" charset="0"/>
            </a:endParaRPr>
          </a:p>
        </p:txBody>
      </p:sp>
      <p:sp>
        <p:nvSpPr>
          <p:cNvPr id="44" name="Hexagon 39">
            <a:extLst>
              <a:ext uri="{FF2B5EF4-FFF2-40B4-BE49-F238E27FC236}">
                <a16:creationId xmlns:a16="http://schemas.microsoft.com/office/drawing/2014/main" id="{FCCDEEE8-5AC0-4891-9C94-F661F9A9D4DE}"/>
              </a:ext>
            </a:extLst>
          </p:cNvPr>
          <p:cNvSpPr/>
          <p:nvPr/>
        </p:nvSpPr>
        <p:spPr bwMode="gray">
          <a:xfrm>
            <a:off x="2929419" y="1956217"/>
            <a:ext cx="1087502" cy="937501"/>
          </a:xfrm>
          <a:prstGeom prst="hexagon">
            <a:avLst/>
          </a:prstGeom>
          <a:solidFill>
            <a:schemeClr val="accent2"/>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prstClr val="white"/>
              </a:solidFill>
              <a:effectLst/>
              <a:uLnTx/>
              <a:uFillTx/>
              <a:latin typeface="+mj-lt"/>
              <a:ea typeface="+mn-ea"/>
              <a:cs typeface="Arial" pitchFamily="34" charset="0"/>
            </a:endParaRPr>
          </a:p>
        </p:txBody>
      </p:sp>
      <p:sp>
        <p:nvSpPr>
          <p:cNvPr id="45" name="Rectangle 47">
            <a:extLst>
              <a:ext uri="{FF2B5EF4-FFF2-40B4-BE49-F238E27FC236}">
                <a16:creationId xmlns:a16="http://schemas.microsoft.com/office/drawing/2014/main" id="{F067477B-17B7-491C-AEEE-91110750894D}"/>
              </a:ext>
            </a:extLst>
          </p:cNvPr>
          <p:cNvSpPr/>
          <p:nvPr/>
        </p:nvSpPr>
        <p:spPr>
          <a:xfrm>
            <a:off x="5842031" y="1684669"/>
            <a:ext cx="2011680" cy="138499"/>
          </a:xfrm>
          <a:prstGeom prst="rect">
            <a:avLst/>
          </a:prstGeom>
        </p:spPr>
        <p:txBody>
          <a:bodyPr wrap="square" lIns="0" tIns="0" rIns="0" bIns="0">
            <a:spAutoFit/>
          </a:bodyPr>
          <a:lstStyle/>
          <a:p>
            <a:pPr marL="171450" indent="-171450" defTabSz="914400">
              <a:buClr>
                <a:schemeClr val="tx2"/>
              </a:buClr>
              <a:buFont typeface="Segoe UI Symbol" panose="020B0502040204020203" pitchFamily="34" charset="0"/>
              <a:buChar char="▶"/>
            </a:pPr>
            <a:r>
              <a:rPr lang="es-419" sz="900">
                <a:latin typeface="+mj-lt"/>
              </a:rPr>
              <a:t>Descuento de renta.</a:t>
            </a:r>
          </a:p>
        </p:txBody>
      </p:sp>
      <p:sp>
        <p:nvSpPr>
          <p:cNvPr id="46" name="Rectangle 52">
            <a:extLst>
              <a:ext uri="{FF2B5EF4-FFF2-40B4-BE49-F238E27FC236}">
                <a16:creationId xmlns:a16="http://schemas.microsoft.com/office/drawing/2014/main" id="{37FC35B3-DC2E-45D2-8179-1D4EF94E743A}"/>
              </a:ext>
            </a:extLst>
          </p:cNvPr>
          <p:cNvSpPr/>
          <p:nvPr/>
        </p:nvSpPr>
        <p:spPr>
          <a:xfrm>
            <a:off x="3045864" y="2249226"/>
            <a:ext cx="858796" cy="307777"/>
          </a:xfrm>
          <a:prstGeom prst="rect">
            <a:avLst/>
          </a:prstGeom>
        </p:spPr>
        <p:txBody>
          <a:bodyPr wrap="square" lIns="0" tIns="0" rIns="0" bIns="0">
            <a:spAutoFit/>
          </a:bodyPr>
          <a:lstStyle/>
          <a:p>
            <a:pPr algn="ctr" defTabSz="914400"/>
            <a:r>
              <a:rPr lang="es-419" sz="1000" b="1">
                <a:solidFill>
                  <a:prstClr val="white"/>
                </a:solidFill>
                <a:latin typeface="+mj-lt"/>
              </a:rPr>
              <a:t>Definición de AFRP</a:t>
            </a:r>
            <a:endParaRPr lang="es-419" sz="800">
              <a:solidFill>
                <a:prstClr val="white"/>
              </a:solidFill>
              <a:latin typeface="+mj-lt"/>
            </a:endParaRPr>
          </a:p>
        </p:txBody>
      </p:sp>
      <p:sp>
        <p:nvSpPr>
          <p:cNvPr id="47" name="Rectangle 53">
            <a:extLst>
              <a:ext uri="{FF2B5EF4-FFF2-40B4-BE49-F238E27FC236}">
                <a16:creationId xmlns:a16="http://schemas.microsoft.com/office/drawing/2014/main" id="{537DF330-0C89-4BB7-AEEA-186F468C0A5C}"/>
              </a:ext>
            </a:extLst>
          </p:cNvPr>
          <p:cNvSpPr/>
          <p:nvPr/>
        </p:nvSpPr>
        <p:spPr>
          <a:xfrm>
            <a:off x="356616" y="1316686"/>
            <a:ext cx="2391669" cy="1523494"/>
          </a:xfrm>
          <a:prstGeom prst="rect">
            <a:avLst/>
          </a:prstGeom>
        </p:spPr>
        <p:txBody>
          <a:bodyPr wrap="square" lIns="0" tIns="0" rIns="0" bIns="0">
            <a:spAutoFit/>
          </a:bodyPr>
          <a:lstStyle/>
          <a:p>
            <a:pPr marL="171450" indent="-171450" defTabSz="914400">
              <a:buClr>
                <a:schemeClr val="tx2"/>
              </a:buClr>
              <a:buFont typeface="Segoe UI Symbol" panose="020B0502040204020203" pitchFamily="34" charset="0"/>
              <a:buChar char="▶"/>
            </a:pPr>
            <a:r>
              <a:rPr lang="es-419" sz="900">
                <a:latin typeface="+mj-lt"/>
              </a:rPr>
              <a:t>Activos fijos (art 60 E.T.)</a:t>
            </a:r>
          </a:p>
          <a:p>
            <a:pPr marL="171450" indent="-171450" defTabSz="914400">
              <a:buClr>
                <a:schemeClr val="tx2"/>
              </a:buClr>
              <a:buFont typeface="Segoe UI Symbol" panose="020B0502040204020203" pitchFamily="34" charset="0"/>
              <a:buChar char="▶"/>
            </a:pPr>
            <a:r>
              <a:rPr lang="es-419" sz="900">
                <a:latin typeface="+mj-lt"/>
              </a:rPr>
              <a:t>Sean bienes tangibles o corporales.</a:t>
            </a:r>
          </a:p>
          <a:p>
            <a:pPr marL="171450" indent="-171450" defTabSz="914400">
              <a:buClr>
                <a:schemeClr val="tx2"/>
              </a:buClr>
              <a:buFont typeface="Segoe UI Symbol" panose="020B0502040204020203" pitchFamily="34" charset="0"/>
              <a:buChar char="▶"/>
            </a:pPr>
            <a:r>
              <a:rPr lang="es-419" sz="900">
                <a:latin typeface="+mj-lt"/>
              </a:rPr>
              <a:t>Se adquieran, construyan, formen o importen para formar parte del patrimonio bruto del contribuyente.</a:t>
            </a:r>
          </a:p>
          <a:p>
            <a:pPr marL="171450" indent="-171450" defTabSz="914400">
              <a:buClr>
                <a:schemeClr val="tx2"/>
              </a:buClr>
              <a:buFont typeface="Segoe UI Symbol" panose="020B0502040204020203" pitchFamily="34" charset="0"/>
              <a:buChar char="▶"/>
            </a:pPr>
            <a:r>
              <a:rPr lang="es-419" sz="900">
                <a:latin typeface="+mj-lt"/>
              </a:rPr>
              <a:t>Participen de manera directa y permanente en la actividad productora de renta del contribuyente para la producción de bienes y/o servicios.</a:t>
            </a:r>
          </a:p>
          <a:p>
            <a:pPr marL="171450" indent="-171450" defTabSz="914400">
              <a:buClr>
                <a:schemeClr val="tx2"/>
              </a:buClr>
              <a:buFont typeface="Segoe UI Symbol" panose="020B0502040204020203" pitchFamily="34" charset="0"/>
              <a:buChar char="▶"/>
            </a:pPr>
            <a:r>
              <a:rPr lang="es-419" sz="900">
                <a:latin typeface="+mj-lt"/>
              </a:rPr>
              <a:t>Sean susceptibles de depreciarse o amortizarse fiscalmente. </a:t>
            </a:r>
            <a:endParaRPr lang="en-US" sz="900">
              <a:latin typeface="+mj-lt"/>
            </a:endParaRPr>
          </a:p>
        </p:txBody>
      </p:sp>
      <p:sp>
        <p:nvSpPr>
          <p:cNvPr id="48" name="Rectangle 52">
            <a:extLst>
              <a:ext uri="{FF2B5EF4-FFF2-40B4-BE49-F238E27FC236}">
                <a16:creationId xmlns:a16="http://schemas.microsoft.com/office/drawing/2014/main" id="{4B762722-BCD2-488A-BC9D-738AC5D5222B}"/>
              </a:ext>
            </a:extLst>
          </p:cNvPr>
          <p:cNvSpPr/>
          <p:nvPr/>
        </p:nvSpPr>
        <p:spPr>
          <a:xfrm>
            <a:off x="3031720" y="2998351"/>
            <a:ext cx="858796" cy="692497"/>
          </a:xfrm>
          <a:prstGeom prst="rect">
            <a:avLst/>
          </a:prstGeom>
          <a:noFill/>
        </p:spPr>
        <p:txBody>
          <a:bodyPr wrap="square" lIns="0" tIns="0" rIns="0" bIns="0">
            <a:spAutoFit/>
          </a:bodyPr>
          <a:lstStyle/>
          <a:p>
            <a:pPr algn="ctr" defTabSz="914400"/>
            <a:r>
              <a:rPr lang="es-419" sz="900" b="1">
                <a:solidFill>
                  <a:prstClr val="white"/>
                </a:solidFill>
                <a:latin typeface="+mj-lt"/>
              </a:rPr>
              <a:t>Definición servicios necesarios para poner en uso un AFRP</a:t>
            </a:r>
            <a:endParaRPr lang="es-419" sz="700">
              <a:solidFill>
                <a:prstClr val="white"/>
              </a:solidFill>
              <a:latin typeface="+mj-lt"/>
            </a:endParaRPr>
          </a:p>
        </p:txBody>
      </p:sp>
      <p:sp>
        <p:nvSpPr>
          <p:cNvPr id="49" name="Rectangle 47">
            <a:extLst>
              <a:ext uri="{FF2B5EF4-FFF2-40B4-BE49-F238E27FC236}">
                <a16:creationId xmlns:a16="http://schemas.microsoft.com/office/drawing/2014/main" id="{ECE8C014-BB93-449A-A382-29B2DF3292ED}"/>
              </a:ext>
            </a:extLst>
          </p:cNvPr>
          <p:cNvSpPr/>
          <p:nvPr/>
        </p:nvSpPr>
        <p:spPr>
          <a:xfrm>
            <a:off x="412564" y="3730243"/>
            <a:ext cx="2210535" cy="415498"/>
          </a:xfrm>
          <a:prstGeom prst="rect">
            <a:avLst/>
          </a:prstGeom>
        </p:spPr>
        <p:txBody>
          <a:bodyPr wrap="square" lIns="0" tIns="0" rIns="0" bIns="0">
            <a:spAutoFit/>
          </a:bodyPr>
          <a:lstStyle/>
          <a:p>
            <a:pPr marL="171450" indent="-171450" defTabSz="914400">
              <a:buBlip>
                <a:blip r:embed="rId2"/>
              </a:buBlip>
            </a:pPr>
            <a:r>
              <a:rPr lang="es-419" sz="900">
                <a:latin typeface="+mj-lt"/>
              </a:rPr>
              <a:t>Servicios imprescindibles para que los activos fijos reales productivos puedan ser utilizados.</a:t>
            </a:r>
            <a:endParaRPr lang="en-US" sz="900">
              <a:latin typeface="+mj-lt"/>
            </a:endParaRPr>
          </a:p>
        </p:txBody>
      </p:sp>
      <p:sp>
        <p:nvSpPr>
          <p:cNvPr id="50" name="Hexagon 37">
            <a:extLst>
              <a:ext uri="{FF2B5EF4-FFF2-40B4-BE49-F238E27FC236}">
                <a16:creationId xmlns:a16="http://schemas.microsoft.com/office/drawing/2014/main" id="{43B73EB1-DE34-4427-8223-FC78098EF5B9}"/>
              </a:ext>
            </a:extLst>
          </p:cNvPr>
          <p:cNvSpPr/>
          <p:nvPr/>
        </p:nvSpPr>
        <p:spPr bwMode="gray">
          <a:xfrm>
            <a:off x="4732305" y="1956217"/>
            <a:ext cx="1162834" cy="937501"/>
          </a:xfrm>
          <a:prstGeom prst="hexagon">
            <a:avLst/>
          </a:prstGeom>
          <a:solidFill>
            <a:schemeClr val="accent2"/>
          </a:solidFill>
          <a:ln w="9525" cap="flat" cmpd="sng" algn="ctr">
            <a:noFill/>
            <a:prstDash val="solid"/>
            <a:miter lim="800000"/>
          </a:ln>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000" b="1" i="0" u="none" strike="noStrike" kern="0" cap="none" spc="0" normalizeH="0" baseline="0" noProof="0">
                <a:ln>
                  <a:noFill/>
                </a:ln>
                <a:solidFill>
                  <a:prstClr val="white"/>
                </a:solidFill>
                <a:uLnTx/>
                <a:uFillTx/>
                <a:latin typeface="+mj-lt"/>
                <a:ea typeface="+mn-ea"/>
                <a:cs typeface="+mn-cs"/>
              </a:rPr>
              <a:t>Posibles tratamientos</a:t>
            </a:r>
            <a:endParaRPr kumimoji="0" lang="es-419" sz="800" b="0" i="0" u="none" strike="noStrike" kern="0" cap="none" spc="0" normalizeH="0" baseline="0" noProof="0">
              <a:ln>
                <a:noFill/>
              </a:ln>
              <a:solidFill>
                <a:prstClr val="white"/>
              </a:solidFill>
              <a:uLnTx/>
              <a:uFillTx/>
              <a:latin typeface="+mj-lt"/>
              <a:ea typeface="+mn-ea"/>
              <a:cs typeface="+mn-cs"/>
            </a:endParaRPr>
          </a:p>
        </p:txBody>
      </p:sp>
      <p:sp>
        <p:nvSpPr>
          <p:cNvPr id="51" name="CuadroTexto 50">
            <a:extLst>
              <a:ext uri="{FF2B5EF4-FFF2-40B4-BE49-F238E27FC236}">
                <a16:creationId xmlns:a16="http://schemas.microsoft.com/office/drawing/2014/main" id="{0D9D423E-B528-49C3-926E-0F2C1AB64310}"/>
              </a:ext>
            </a:extLst>
          </p:cNvPr>
          <p:cNvSpPr txBox="1"/>
          <p:nvPr/>
        </p:nvSpPr>
        <p:spPr>
          <a:xfrm>
            <a:off x="6101397" y="1980587"/>
            <a:ext cx="2364724" cy="276999"/>
          </a:xfrm>
          <a:prstGeom prst="rect">
            <a:avLst/>
          </a:prstGeom>
        </p:spPr>
        <p:txBody>
          <a:bodyPr wrap="square" lIns="0" tIns="0" rIns="0" bIns="0">
            <a:spAutoFit/>
          </a:bodyPr>
          <a:lstStyle>
            <a:defPPr>
              <a:defRPr lang="en-US"/>
            </a:defPPr>
            <a:lvl1pPr>
              <a:defRPr sz="1000"/>
            </a:lvl1pPr>
          </a:lstStyle>
          <a:p>
            <a:pPr marL="171450" indent="-171450" defTabSz="914400">
              <a:buClr>
                <a:schemeClr val="tx2"/>
              </a:buClr>
              <a:buFont typeface="Segoe UI Symbol" panose="020B0502040204020203" pitchFamily="34" charset="0"/>
              <a:buChar char="▶"/>
            </a:pPr>
            <a:r>
              <a:rPr lang="es-419" sz="900">
                <a:latin typeface="+mj-lt"/>
              </a:rPr>
              <a:t>Mayor valor del costo o gasto del activo, depreciable o amortizable.</a:t>
            </a:r>
          </a:p>
        </p:txBody>
      </p:sp>
      <p:sp>
        <p:nvSpPr>
          <p:cNvPr id="52" name="CuadroTexto 51">
            <a:extLst>
              <a:ext uri="{FF2B5EF4-FFF2-40B4-BE49-F238E27FC236}">
                <a16:creationId xmlns:a16="http://schemas.microsoft.com/office/drawing/2014/main" id="{6C47BE7B-2F22-469C-89B6-C44B7222F8FA}"/>
              </a:ext>
            </a:extLst>
          </p:cNvPr>
          <p:cNvSpPr txBox="1"/>
          <p:nvPr/>
        </p:nvSpPr>
        <p:spPr>
          <a:xfrm>
            <a:off x="6101397" y="2484469"/>
            <a:ext cx="2394341" cy="138499"/>
          </a:xfrm>
          <a:prstGeom prst="rect">
            <a:avLst/>
          </a:prstGeom>
        </p:spPr>
        <p:txBody>
          <a:bodyPr wrap="square" lIns="0" tIns="0" rIns="0" bIns="0">
            <a:spAutoFit/>
          </a:bodyPr>
          <a:lstStyle>
            <a:defPPr>
              <a:defRPr lang="en-US"/>
            </a:defPPr>
            <a:lvl1pPr>
              <a:defRPr sz="1000"/>
            </a:lvl1pPr>
          </a:lstStyle>
          <a:p>
            <a:pPr marL="171450" indent="-171450" defTabSz="914400">
              <a:buClr>
                <a:schemeClr val="tx2"/>
              </a:buClr>
              <a:buFont typeface="Segoe UI Symbol" panose="020B0502040204020203" pitchFamily="34" charset="0"/>
              <a:buChar char="▶"/>
            </a:pPr>
            <a:r>
              <a:rPr lang="es-419" sz="900">
                <a:latin typeface="+mj-lt"/>
              </a:rPr>
              <a:t>No podrá tratarse como IVA descontable.</a:t>
            </a:r>
          </a:p>
        </p:txBody>
      </p:sp>
      <p:sp>
        <p:nvSpPr>
          <p:cNvPr id="53" name="Rectangle 52">
            <a:extLst>
              <a:ext uri="{FF2B5EF4-FFF2-40B4-BE49-F238E27FC236}">
                <a16:creationId xmlns:a16="http://schemas.microsoft.com/office/drawing/2014/main" id="{E25375E5-05C3-4C87-9B55-B390C91E6FE8}"/>
              </a:ext>
            </a:extLst>
          </p:cNvPr>
          <p:cNvSpPr/>
          <p:nvPr/>
        </p:nvSpPr>
        <p:spPr>
          <a:xfrm>
            <a:off x="4842785" y="3246222"/>
            <a:ext cx="858796" cy="153888"/>
          </a:xfrm>
          <a:prstGeom prst="rect">
            <a:avLst/>
          </a:prstGeom>
        </p:spPr>
        <p:txBody>
          <a:bodyPr wrap="square" lIns="0" tIns="0" rIns="0" bIns="0">
            <a:spAutoFit/>
          </a:bodyPr>
          <a:lstStyle/>
          <a:p>
            <a:pPr algn="ctr" defTabSz="914400"/>
            <a:r>
              <a:rPr lang="es-419" sz="1000" b="1">
                <a:solidFill>
                  <a:prstClr val="white"/>
                </a:solidFill>
                <a:latin typeface="+mj-lt"/>
              </a:rPr>
              <a:t>Oportunidad</a:t>
            </a:r>
            <a:endParaRPr lang="es-419" sz="800">
              <a:solidFill>
                <a:prstClr val="white"/>
              </a:solidFill>
              <a:latin typeface="+mj-lt"/>
            </a:endParaRPr>
          </a:p>
        </p:txBody>
      </p:sp>
      <p:sp>
        <p:nvSpPr>
          <p:cNvPr id="54" name="Rectangle 47">
            <a:extLst>
              <a:ext uri="{FF2B5EF4-FFF2-40B4-BE49-F238E27FC236}">
                <a16:creationId xmlns:a16="http://schemas.microsoft.com/office/drawing/2014/main" id="{6495D912-24E0-40CA-8BC0-AD998427060F}"/>
              </a:ext>
            </a:extLst>
          </p:cNvPr>
          <p:cNvSpPr/>
          <p:nvPr/>
        </p:nvSpPr>
        <p:spPr>
          <a:xfrm>
            <a:off x="6101397" y="3256874"/>
            <a:ext cx="2011680" cy="553998"/>
          </a:xfrm>
          <a:prstGeom prst="rect">
            <a:avLst/>
          </a:prstGeom>
        </p:spPr>
        <p:txBody>
          <a:bodyPr wrap="square" lIns="0" tIns="0" rIns="0" bIns="0">
            <a:spAutoFit/>
          </a:bodyPr>
          <a:lstStyle/>
          <a:p>
            <a:pPr marL="171450" indent="-171450" defTabSz="914400">
              <a:buClr>
                <a:schemeClr val="tx2"/>
              </a:buClr>
              <a:buFont typeface="Segoe UI Symbol" panose="020B0502040204020203" pitchFamily="34" charset="0"/>
              <a:buChar char="▶"/>
            </a:pPr>
            <a:r>
              <a:rPr lang="es-419" sz="900">
                <a:latin typeface="+mj-lt"/>
              </a:rPr>
              <a:t>El descuento en renta podrá hacerse en el año en el que se pague el IVA </a:t>
            </a:r>
            <a:r>
              <a:rPr lang="es-419" sz="900">
                <a:solidFill>
                  <a:srgbClr val="FF0000"/>
                </a:solidFill>
                <a:latin typeface="+mj-lt"/>
              </a:rPr>
              <a:t>o en cualquiera de los periodos siguientes</a:t>
            </a:r>
            <a:r>
              <a:rPr lang="es-419" sz="900">
                <a:latin typeface="+mj-lt"/>
              </a:rPr>
              <a:t>.</a:t>
            </a:r>
          </a:p>
        </p:txBody>
      </p:sp>
      <p:sp>
        <p:nvSpPr>
          <p:cNvPr id="55" name="Rectangle 47">
            <a:extLst>
              <a:ext uri="{FF2B5EF4-FFF2-40B4-BE49-F238E27FC236}">
                <a16:creationId xmlns:a16="http://schemas.microsoft.com/office/drawing/2014/main" id="{6CF1B615-4BBF-4B91-88F5-C15AADF59056}"/>
              </a:ext>
            </a:extLst>
          </p:cNvPr>
          <p:cNvSpPr/>
          <p:nvPr/>
        </p:nvSpPr>
        <p:spPr>
          <a:xfrm>
            <a:off x="6077286" y="3952377"/>
            <a:ext cx="2852442" cy="553998"/>
          </a:xfrm>
          <a:prstGeom prst="rect">
            <a:avLst/>
          </a:prstGeom>
        </p:spPr>
        <p:txBody>
          <a:bodyPr wrap="square" lIns="0" tIns="0" rIns="0" bIns="0">
            <a:spAutoFit/>
          </a:bodyPr>
          <a:lstStyle/>
          <a:p>
            <a:pPr marL="171450" indent="-171450" defTabSz="914400">
              <a:buClr>
                <a:schemeClr val="tx2"/>
              </a:buClr>
              <a:buFont typeface="Segoe UI Symbol" panose="020B0502040204020203" pitchFamily="34" charset="0"/>
              <a:buChar char="▶"/>
            </a:pPr>
            <a:r>
              <a:rPr lang="es-419" sz="900">
                <a:latin typeface="+mj-lt"/>
              </a:rPr>
              <a:t>Cuando sean AFRP formados o construidos el descuento se hará cuando se active (estén en condiciones de uso) el bien o en cualquiera de los periodos siguientes.</a:t>
            </a:r>
          </a:p>
        </p:txBody>
      </p:sp>
      <p:sp>
        <p:nvSpPr>
          <p:cNvPr id="56" name="Rectangle 52">
            <a:extLst>
              <a:ext uri="{FF2B5EF4-FFF2-40B4-BE49-F238E27FC236}">
                <a16:creationId xmlns:a16="http://schemas.microsoft.com/office/drawing/2014/main" id="{63E53B85-32EA-451F-98E3-63C2AF494461}"/>
              </a:ext>
            </a:extLst>
          </p:cNvPr>
          <p:cNvSpPr/>
          <p:nvPr/>
        </p:nvSpPr>
        <p:spPr>
          <a:xfrm>
            <a:off x="3956828" y="3659095"/>
            <a:ext cx="858796" cy="415498"/>
          </a:xfrm>
          <a:prstGeom prst="rect">
            <a:avLst/>
          </a:prstGeom>
        </p:spPr>
        <p:txBody>
          <a:bodyPr wrap="square" lIns="0" tIns="0" rIns="0" bIns="0">
            <a:spAutoFit/>
          </a:bodyPr>
          <a:lstStyle/>
          <a:p>
            <a:pPr algn="ctr" defTabSz="914400"/>
            <a:r>
              <a:rPr lang="es-419" sz="900" b="1">
                <a:solidFill>
                  <a:prstClr val="white"/>
                </a:solidFill>
                <a:latin typeface="+mj-lt"/>
              </a:rPr>
              <a:t>Establece el tratamiento para leasing </a:t>
            </a:r>
            <a:endParaRPr lang="es-419" sz="700">
              <a:solidFill>
                <a:prstClr val="white"/>
              </a:solidFill>
              <a:latin typeface="+mj-lt"/>
            </a:endParaRPr>
          </a:p>
        </p:txBody>
      </p:sp>
      <p:sp>
        <p:nvSpPr>
          <p:cNvPr id="57" name="Rectangle 52">
            <a:extLst>
              <a:ext uri="{FF2B5EF4-FFF2-40B4-BE49-F238E27FC236}">
                <a16:creationId xmlns:a16="http://schemas.microsoft.com/office/drawing/2014/main" id="{B51A58C4-7F89-4487-B408-C9B45B5AA394}"/>
              </a:ext>
            </a:extLst>
          </p:cNvPr>
          <p:cNvSpPr/>
          <p:nvPr/>
        </p:nvSpPr>
        <p:spPr>
          <a:xfrm>
            <a:off x="3945215" y="1537982"/>
            <a:ext cx="858796" cy="692497"/>
          </a:xfrm>
          <a:prstGeom prst="rect">
            <a:avLst/>
          </a:prstGeom>
        </p:spPr>
        <p:txBody>
          <a:bodyPr wrap="square" lIns="0" tIns="0" rIns="0" bIns="0">
            <a:spAutoFit/>
          </a:bodyPr>
          <a:lstStyle/>
          <a:p>
            <a:pPr algn="ctr" defTabSz="914400"/>
            <a:r>
              <a:rPr lang="es-419" sz="900" b="1">
                <a:solidFill>
                  <a:prstClr val="white"/>
                </a:solidFill>
                <a:latin typeface="+mj-lt"/>
              </a:rPr>
              <a:t>Establece el tratamiento para importaciones ordinarias</a:t>
            </a:r>
            <a:endParaRPr lang="es-419" sz="700">
              <a:solidFill>
                <a:prstClr val="white"/>
              </a:solidFill>
              <a:latin typeface="+mj-lt"/>
            </a:endParaRPr>
          </a:p>
        </p:txBody>
      </p:sp>
      <p:sp>
        <p:nvSpPr>
          <p:cNvPr id="58" name="Rectangle 52">
            <a:extLst>
              <a:ext uri="{FF2B5EF4-FFF2-40B4-BE49-F238E27FC236}">
                <a16:creationId xmlns:a16="http://schemas.microsoft.com/office/drawing/2014/main" id="{032C8FA0-2CBC-4F2C-A981-C7C75966BE39}"/>
              </a:ext>
            </a:extLst>
          </p:cNvPr>
          <p:cNvSpPr/>
          <p:nvPr/>
        </p:nvSpPr>
        <p:spPr>
          <a:xfrm>
            <a:off x="3933602" y="2840180"/>
            <a:ext cx="858796" cy="138499"/>
          </a:xfrm>
          <a:prstGeom prst="rect">
            <a:avLst/>
          </a:prstGeom>
        </p:spPr>
        <p:txBody>
          <a:bodyPr wrap="square" lIns="0" tIns="0" rIns="0" bIns="0">
            <a:spAutoFit/>
          </a:bodyPr>
          <a:lstStyle/>
          <a:p>
            <a:pPr algn="ctr" defTabSz="914400"/>
            <a:r>
              <a:rPr lang="es-419" sz="900" b="1">
                <a:latin typeface="+mj-lt"/>
              </a:rPr>
              <a:t>Decreto 1089</a:t>
            </a:r>
            <a:endParaRPr lang="es-419" sz="700">
              <a:latin typeface="+mj-lt"/>
            </a:endParaRPr>
          </a:p>
        </p:txBody>
      </p:sp>
      <p:sp>
        <p:nvSpPr>
          <p:cNvPr id="31" name="CuadroTexto 30">
            <a:extLst>
              <a:ext uri="{FF2B5EF4-FFF2-40B4-BE49-F238E27FC236}">
                <a16:creationId xmlns:a16="http://schemas.microsoft.com/office/drawing/2014/main" id="{22605C86-9B70-44A0-BA26-D3948CFE4828}"/>
              </a:ext>
            </a:extLst>
          </p:cNvPr>
          <p:cNvSpPr txBox="1"/>
          <p:nvPr/>
        </p:nvSpPr>
        <p:spPr>
          <a:xfrm>
            <a:off x="5819806" y="168144"/>
            <a:ext cx="2938465" cy="1223412"/>
          </a:xfrm>
          <a:prstGeom prst="rect">
            <a:avLst/>
          </a:prstGeom>
          <a:solidFill>
            <a:schemeClr val="accent2"/>
          </a:solidFill>
          <a:ln w="28575">
            <a:noFill/>
          </a:ln>
        </p:spPr>
        <p:txBody>
          <a:bodyPr wrap="square">
            <a:spAutoFit/>
          </a:bodyPr>
          <a:lstStyle/>
          <a:p>
            <a:pPr algn="ctr"/>
            <a:r>
              <a:rPr lang="es-419" sz="1050">
                <a:solidFill>
                  <a:schemeClr val="bg1"/>
                </a:solidFill>
              </a:rPr>
              <a:t>Establece la DIAN en Concepto 1130 (907362) de 2021 que No se encuentra contemplada la posibilidad de fraccionar el descuento tributario contemplado en el artículo 258-1, ni aprovechar el exceso del mismo, producto de los límites de que trata el citado artículo 259, en los años gravables siguientes. </a:t>
            </a:r>
          </a:p>
        </p:txBody>
      </p:sp>
    </p:spTree>
    <p:extLst>
      <p:ext uri="{BB962C8B-B14F-4D97-AF65-F5344CB8AC3E}">
        <p14:creationId xmlns:p14="http://schemas.microsoft.com/office/powerpoint/2010/main" val="143851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9012E4B8-7C41-46A6-A089-F4DEA8CAA134}"/>
              </a:ext>
            </a:extLst>
          </p:cNvPr>
          <p:cNvSpPr>
            <a:spLocks noGrp="1"/>
          </p:cNvSpPr>
          <p:nvPr>
            <p:ph type="subTitle" idx="1"/>
          </p:nvPr>
        </p:nvSpPr>
        <p:spPr/>
        <p:txBody>
          <a:bodyPr/>
          <a:lstStyle/>
          <a:p>
            <a:r>
              <a:rPr lang="es-419" sz="1800">
                <a:solidFill>
                  <a:schemeClr val="bg1"/>
                </a:solidFill>
              </a:rPr>
              <a:t>Alternativas</a:t>
            </a:r>
            <a:r>
              <a:rPr lang="en-US" sz="1800">
                <a:solidFill>
                  <a:schemeClr val="bg1"/>
                </a:solidFill>
              </a:rPr>
              <a:t> </a:t>
            </a:r>
            <a:r>
              <a:rPr lang="es-419" sz="1800">
                <a:solidFill>
                  <a:schemeClr val="bg1"/>
                </a:solidFill>
              </a:rPr>
              <a:t>concepto 521 del 5 de julio de 2020  CTCP</a:t>
            </a:r>
            <a:endParaRPr lang="en-US" sz="1800">
              <a:solidFill>
                <a:schemeClr val="bg1"/>
              </a:solidFill>
            </a:endParaRPr>
          </a:p>
        </p:txBody>
      </p:sp>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p:txBody>
          <a:bodyPr/>
          <a:lstStyle/>
          <a:p>
            <a:r>
              <a:rPr lang="es-CO"/>
              <a:t>Control de detalle</a:t>
            </a:r>
          </a:p>
        </p:txBody>
      </p:sp>
    </p:spTree>
    <p:extLst>
      <p:ext uri="{BB962C8B-B14F-4D97-AF65-F5344CB8AC3E}">
        <p14:creationId xmlns:p14="http://schemas.microsoft.com/office/powerpoint/2010/main" val="256643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Mapa&#10;&#10;Descripción generada automáticamente">
            <a:extLst>
              <a:ext uri="{FF2B5EF4-FFF2-40B4-BE49-F238E27FC236}">
                <a16:creationId xmlns:a16="http://schemas.microsoft.com/office/drawing/2014/main" id="{0B239017-5382-4FE6-8616-CBD47C3E32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1095"/>
          <a:stretch/>
        </p:blipFill>
        <p:spPr>
          <a:xfrm>
            <a:off x="0" y="0"/>
            <a:ext cx="4544616" cy="5143500"/>
          </a:xfrm>
          <a:prstGeom prst="rect">
            <a:avLst/>
          </a:prstGeom>
        </p:spPr>
      </p:pic>
      <p:sp>
        <p:nvSpPr>
          <p:cNvPr id="22" name="Rectángulo 21">
            <a:extLst>
              <a:ext uri="{FF2B5EF4-FFF2-40B4-BE49-F238E27FC236}">
                <a16:creationId xmlns:a16="http://schemas.microsoft.com/office/drawing/2014/main" id="{85782A1E-F2F3-447A-AB4D-65BA1DC85F5B}"/>
              </a:ext>
            </a:extLst>
          </p:cNvPr>
          <p:cNvSpPr/>
          <p:nvPr/>
        </p:nvSpPr>
        <p:spPr>
          <a:xfrm>
            <a:off x="0" y="0"/>
            <a:ext cx="4544616" cy="5161840"/>
          </a:xfrm>
          <a:prstGeom prst="rect">
            <a:avLst/>
          </a:prstGeom>
          <a:solidFill>
            <a:schemeClr val="tx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90"/>
            <a:endParaRPr lang="es-CO">
              <a:solidFill>
                <a:srgbClr val="FFFFFF"/>
              </a:solidFill>
              <a:latin typeface="Trebuchet MS"/>
            </a:endParaRPr>
          </a:p>
        </p:txBody>
      </p:sp>
      <p:sp>
        <p:nvSpPr>
          <p:cNvPr id="4" name="Rectángulo 3">
            <a:extLst>
              <a:ext uri="{FF2B5EF4-FFF2-40B4-BE49-F238E27FC236}">
                <a16:creationId xmlns:a16="http://schemas.microsoft.com/office/drawing/2014/main" id="{E40DDF92-73DA-492E-9C12-9FA65A48F67D}"/>
              </a:ext>
            </a:extLst>
          </p:cNvPr>
          <p:cNvSpPr>
            <a:spLocks/>
          </p:cNvSpPr>
          <p:nvPr/>
        </p:nvSpPr>
        <p:spPr>
          <a:xfrm>
            <a:off x="4291619" y="914400"/>
            <a:ext cx="4646987" cy="3333751"/>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24" name="Freeform 12">
            <a:extLst>
              <a:ext uri="{FF2B5EF4-FFF2-40B4-BE49-F238E27FC236}">
                <a16:creationId xmlns:a16="http://schemas.microsoft.com/office/drawing/2014/main" id="{DD1EE1B5-66AD-4FA4-A325-1AA7E316BEC4}"/>
              </a:ext>
            </a:extLst>
          </p:cNvPr>
          <p:cNvSpPr>
            <a:spLocks noChangeAspect="1"/>
          </p:cNvSpPr>
          <p:nvPr/>
        </p:nvSpPr>
        <p:spPr bwMode="gray">
          <a:xfrm>
            <a:off x="507612" y="4681539"/>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25" name="Text Placeholder 5">
            <a:extLst>
              <a:ext uri="{FF2B5EF4-FFF2-40B4-BE49-F238E27FC236}">
                <a16:creationId xmlns:a16="http://schemas.microsoft.com/office/drawing/2014/main" id="{E9E1C932-1628-4764-B8D2-62D312C1F32B}"/>
              </a:ext>
            </a:extLst>
          </p:cNvPr>
          <p:cNvSpPr txBox="1">
            <a:spLocks/>
          </p:cNvSpPr>
          <p:nvPr/>
        </p:nvSpPr>
        <p:spPr>
          <a:xfrm>
            <a:off x="594359" y="282630"/>
            <a:ext cx="8496300" cy="431800"/>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90">
              <a:defRPr/>
            </a:pPr>
            <a:endParaRPr lang="en-GB">
              <a:solidFill>
                <a:srgbClr val="ED1A3B"/>
              </a:solidFill>
              <a:latin typeface="Trebuchet MS"/>
            </a:endParaRPr>
          </a:p>
        </p:txBody>
      </p:sp>
      <p:sp>
        <p:nvSpPr>
          <p:cNvPr id="7" name="Marcador de texto 6">
            <a:extLst>
              <a:ext uri="{FF2B5EF4-FFF2-40B4-BE49-F238E27FC236}">
                <a16:creationId xmlns:a16="http://schemas.microsoft.com/office/drawing/2014/main" id="{9B72EBCD-8E0F-4341-AADB-C75CED7D0BB0}"/>
              </a:ext>
            </a:extLst>
          </p:cNvPr>
          <p:cNvSpPr>
            <a:spLocks noGrp="1"/>
          </p:cNvSpPr>
          <p:nvPr>
            <p:ph type="body" sz="quarter" idx="10"/>
          </p:nvPr>
        </p:nvSpPr>
        <p:spPr>
          <a:xfrm>
            <a:off x="242888" y="470298"/>
            <a:ext cx="4185047" cy="377588"/>
          </a:xfrm>
        </p:spPr>
        <p:txBody>
          <a:bodyPr/>
          <a:lstStyle/>
          <a:p>
            <a:r>
              <a:rPr lang="en-GB" sz="1800">
                <a:solidFill>
                  <a:schemeClr val="accent6"/>
                </a:solidFill>
                <a:latin typeface="Trebuchet MS"/>
              </a:rPr>
              <a:t>CAMBIOS SUSTANCIALES EN MATERIA DE CONTROL FISCAL</a:t>
            </a:r>
          </a:p>
          <a:p>
            <a:endParaRPr lang="es-419" sz="1800">
              <a:solidFill>
                <a:schemeClr val="accent6"/>
              </a:solidFill>
            </a:endParaRPr>
          </a:p>
        </p:txBody>
      </p:sp>
      <p:grpSp>
        <p:nvGrpSpPr>
          <p:cNvPr id="29" name="Grupo 28">
            <a:extLst>
              <a:ext uri="{FF2B5EF4-FFF2-40B4-BE49-F238E27FC236}">
                <a16:creationId xmlns:a16="http://schemas.microsoft.com/office/drawing/2014/main" id="{9FC51DFF-B2BF-4FF3-9CC4-2D64209D47CE}"/>
              </a:ext>
            </a:extLst>
          </p:cNvPr>
          <p:cNvGrpSpPr/>
          <p:nvPr/>
        </p:nvGrpSpPr>
        <p:grpSpPr>
          <a:xfrm>
            <a:off x="4544616" y="1259568"/>
            <a:ext cx="4327592" cy="2624363"/>
            <a:chOff x="9100863" y="855133"/>
            <a:chExt cx="5770122" cy="3499152"/>
          </a:xfrm>
        </p:grpSpPr>
        <p:sp>
          <p:nvSpPr>
            <p:cNvPr id="30" name="Google Shape;451;p37">
              <a:extLst>
                <a:ext uri="{FF2B5EF4-FFF2-40B4-BE49-F238E27FC236}">
                  <a16:creationId xmlns:a16="http://schemas.microsoft.com/office/drawing/2014/main" id="{0F3CFCDC-1086-48EB-9BF0-AE37790D5560}"/>
                </a:ext>
              </a:extLst>
            </p:cNvPr>
            <p:cNvSpPr txBox="1"/>
            <p:nvPr/>
          </p:nvSpPr>
          <p:spPr>
            <a:xfrm flipH="1">
              <a:off x="9600197" y="876300"/>
              <a:ext cx="5270788" cy="1099775"/>
            </a:xfrm>
            <a:prstGeom prst="rect">
              <a:avLst/>
            </a:prstGeom>
            <a:solidFill>
              <a:schemeClr val="bg1">
                <a:lumMod val="95000"/>
              </a:schemeClr>
            </a:solidFill>
            <a:ln>
              <a:noFill/>
            </a:ln>
          </p:spPr>
          <p:txBody>
            <a:bodyPr spcFirstLastPara="1" wrap="square" lIns="91425" tIns="91425" rIns="91425" bIns="91425" anchor="ctr" anchorCtr="0">
              <a:noAutofit/>
            </a:bodyPr>
            <a:lstStyle/>
            <a:p>
              <a:pPr>
                <a:lnSpc>
                  <a:spcPct val="115000"/>
                </a:lnSpc>
              </a:pPr>
              <a:r>
                <a:rPr lang="es-ES" sz="1050">
                  <a:latin typeface="+mj-lt"/>
                  <a:ea typeface="Roboto"/>
                  <a:cs typeface="Roboto"/>
                  <a:sym typeface="Roboto"/>
                </a:rPr>
                <a:t>La DIAN podrá Inscribir de oficio en el RUT a cualquier persona natural que sea sujeto de obligaciones tributarias, con la información que suministre el Departamento Nacional de Planeación, Registraduría Nacional y Migración Colombia.</a:t>
              </a:r>
            </a:p>
          </p:txBody>
        </p:sp>
        <p:sp>
          <p:nvSpPr>
            <p:cNvPr id="31" name="Google Shape;452;p37">
              <a:extLst>
                <a:ext uri="{FF2B5EF4-FFF2-40B4-BE49-F238E27FC236}">
                  <a16:creationId xmlns:a16="http://schemas.microsoft.com/office/drawing/2014/main" id="{CDE3261B-CDFA-44A7-BECC-BC579F250024}"/>
                </a:ext>
              </a:extLst>
            </p:cNvPr>
            <p:cNvSpPr txBox="1"/>
            <p:nvPr/>
          </p:nvSpPr>
          <p:spPr>
            <a:xfrm flipH="1">
              <a:off x="9600195" y="3174692"/>
              <a:ext cx="5261163" cy="1179593"/>
            </a:xfrm>
            <a:prstGeom prst="rect">
              <a:avLst/>
            </a:prstGeom>
            <a:solidFill>
              <a:schemeClr val="bg1">
                <a:lumMod val="95000"/>
              </a:schemeClr>
            </a:solidFill>
            <a:ln>
              <a:noFill/>
            </a:ln>
          </p:spPr>
          <p:txBody>
            <a:bodyPr spcFirstLastPara="1" wrap="square" lIns="91425" tIns="91425" rIns="91425" bIns="91425" anchor="ctr" anchorCtr="0">
              <a:noAutofit/>
            </a:bodyPr>
            <a:lstStyle/>
            <a:p>
              <a:pPr>
                <a:lnSpc>
                  <a:spcPct val="115000"/>
                </a:lnSpc>
              </a:pPr>
              <a:r>
                <a:rPr lang="es-ES" sz="1050" b="1">
                  <a:latin typeface="+mj-lt"/>
                  <a:ea typeface="Roboto"/>
                  <a:cs typeface="Roboto"/>
                  <a:sym typeface="Roboto"/>
                </a:rPr>
                <a:t>Beneficiarios Finales: </a:t>
              </a:r>
              <a:r>
                <a:rPr lang="es-ES" sz="1050">
                  <a:latin typeface="+mj-lt"/>
                  <a:ea typeface="Roboto"/>
                  <a:cs typeface="Roboto"/>
                  <a:sym typeface="Roboto"/>
                </a:rPr>
                <a:t>Se amplía la definición de beneficiarios finales. Se deroga el parágrafo 4º del artículo 23-1, se adiciona el artículo 631-6 y se crea el registro único de beneficiarios finales.</a:t>
              </a:r>
            </a:p>
          </p:txBody>
        </p:sp>
        <p:sp>
          <p:nvSpPr>
            <p:cNvPr id="33" name="Google Shape;454;p37">
              <a:extLst>
                <a:ext uri="{FF2B5EF4-FFF2-40B4-BE49-F238E27FC236}">
                  <a16:creationId xmlns:a16="http://schemas.microsoft.com/office/drawing/2014/main" id="{0EA4AF41-1F2B-4DD4-9FDA-9626A404B081}"/>
                </a:ext>
              </a:extLst>
            </p:cNvPr>
            <p:cNvSpPr txBox="1"/>
            <p:nvPr/>
          </p:nvSpPr>
          <p:spPr>
            <a:xfrm flipH="1">
              <a:off x="9600195" y="2090583"/>
              <a:ext cx="5261163" cy="979188"/>
            </a:xfrm>
            <a:prstGeom prst="rect">
              <a:avLst/>
            </a:prstGeom>
            <a:solidFill>
              <a:schemeClr val="bg1">
                <a:lumMod val="95000"/>
              </a:schemeClr>
            </a:solidFill>
            <a:ln>
              <a:noFill/>
            </a:ln>
          </p:spPr>
          <p:txBody>
            <a:bodyPr spcFirstLastPara="1" wrap="square" lIns="91425" tIns="91425" rIns="91425" bIns="91425" anchor="ctr" anchorCtr="0">
              <a:noAutofit/>
            </a:bodyPr>
            <a:lstStyle/>
            <a:p>
              <a:pPr>
                <a:lnSpc>
                  <a:spcPct val="115000"/>
                </a:lnSpc>
              </a:pPr>
              <a:r>
                <a:rPr lang="es-ES" sz="1050" b="1">
                  <a:latin typeface="+mj-lt"/>
                  <a:ea typeface="Roboto"/>
                  <a:cs typeface="Roboto"/>
                  <a:sym typeface="Roboto"/>
                </a:rPr>
                <a:t>Intercambio automático de información. </a:t>
              </a:r>
              <a:r>
                <a:rPr lang="es-ES" sz="1050">
                  <a:latin typeface="+mj-lt"/>
                  <a:ea typeface="Roboto"/>
                  <a:cs typeface="Roboto"/>
                  <a:sym typeface="Roboto"/>
                </a:rPr>
                <a:t>La DIAN mediante Resolución determinará los sujetos obligados a suministrar información.</a:t>
              </a:r>
            </a:p>
          </p:txBody>
        </p:sp>
        <p:sp>
          <p:nvSpPr>
            <p:cNvPr id="36" name="Google Shape;456;p37">
              <a:extLst>
                <a:ext uri="{FF2B5EF4-FFF2-40B4-BE49-F238E27FC236}">
                  <a16:creationId xmlns:a16="http://schemas.microsoft.com/office/drawing/2014/main" id="{9CD50BD4-3D3F-45AC-BE15-E08C72564EE9}"/>
                </a:ext>
              </a:extLst>
            </p:cNvPr>
            <p:cNvSpPr txBox="1"/>
            <p:nvPr/>
          </p:nvSpPr>
          <p:spPr>
            <a:xfrm flipH="1">
              <a:off x="9100863" y="855133"/>
              <a:ext cx="492400" cy="1120942"/>
            </a:xfrm>
            <a:prstGeom prst="rect">
              <a:avLst/>
            </a:prstGeom>
            <a:solidFill>
              <a:schemeClr val="tx1"/>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1</a:t>
              </a:r>
              <a:endParaRPr sz="1600" b="1">
                <a:solidFill>
                  <a:schemeClr val="lt1"/>
                </a:solidFill>
                <a:latin typeface="Roboto"/>
                <a:ea typeface="Roboto"/>
                <a:cs typeface="Roboto"/>
                <a:sym typeface="Roboto"/>
              </a:endParaRPr>
            </a:p>
          </p:txBody>
        </p:sp>
        <p:sp>
          <p:nvSpPr>
            <p:cNvPr id="37" name="Google Shape;457;p37">
              <a:extLst>
                <a:ext uri="{FF2B5EF4-FFF2-40B4-BE49-F238E27FC236}">
                  <a16:creationId xmlns:a16="http://schemas.microsoft.com/office/drawing/2014/main" id="{749ADB22-9BCD-4A2D-95AC-44200E5B958E}"/>
                </a:ext>
              </a:extLst>
            </p:cNvPr>
            <p:cNvSpPr txBox="1"/>
            <p:nvPr/>
          </p:nvSpPr>
          <p:spPr>
            <a:xfrm flipH="1">
              <a:off x="9100863" y="3174692"/>
              <a:ext cx="492400" cy="1179593"/>
            </a:xfrm>
            <a:prstGeom prst="rect">
              <a:avLst/>
            </a:prstGeom>
            <a:solidFill>
              <a:schemeClr val="tx1"/>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3</a:t>
              </a:r>
              <a:endParaRPr sz="1600" b="1">
                <a:solidFill>
                  <a:schemeClr val="lt1"/>
                </a:solidFill>
                <a:latin typeface="Roboto"/>
                <a:ea typeface="Roboto"/>
                <a:cs typeface="Roboto"/>
                <a:sym typeface="Roboto"/>
              </a:endParaRPr>
            </a:p>
          </p:txBody>
        </p:sp>
        <p:sp>
          <p:nvSpPr>
            <p:cNvPr id="38" name="Google Shape;459;p37">
              <a:extLst>
                <a:ext uri="{FF2B5EF4-FFF2-40B4-BE49-F238E27FC236}">
                  <a16:creationId xmlns:a16="http://schemas.microsoft.com/office/drawing/2014/main" id="{3B5F0605-3E31-4074-B297-AE655C5A57A8}"/>
                </a:ext>
              </a:extLst>
            </p:cNvPr>
            <p:cNvSpPr txBox="1"/>
            <p:nvPr/>
          </p:nvSpPr>
          <p:spPr>
            <a:xfrm flipH="1">
              <a:off x="9100863" y="2090583"/>
              <a:ext cx="492400" cy="979188"/>
            </a:xfrm>
            <a:prstGeom prst="rect">
              <a:avLst/>
            </a:prstGeom>
            <a:solidFill>
              <a:schemeClr val="accent2"/>
            </a:solidFill>
            <a:ln>
              <a:noFill/>
            </a:ln>
          </p:spPr>
          <p:txBody>
            <a:bodyPr spcFirstLastPara="1" wrap="square" lIns="91425" tIns="91425" rIns="91425" bIns="91425" anchor="ctr" anchorCtr="0">
              <a:noAutofit/>
            </a:bodyPr>
            <a:lstStyle/>
            <a:p>
              <a:pPr algn="ctr">
                <a:lnSpc>
                  <a:spcPct val="115000"/>
                </a:lnSpc>
              </a:pPr>
              <a:r>
                <a:rPr lang="en" sz="1600" b="1">
                  <a:solidFill>
                    <a:schemeClr val="lt1"/>
                  </a:solidFill>
                  <a:latin typeface="Roboto"/>
                  <a:ea typeface="Roboto"/>
                  <a:cs typeface="Roboto"/>
                  <a:sym typeface="Roboto"/>
                </a:rPr>
                <a:t>2</a:t>
              </a:r>
              <a:endParaRPr sz="1600" b="1">
                <a:solidFill>
                  <a:schemeClr val="lt1"/>
                </a:solidFill>
                <a:latin typeface="Roboto"/>
                <a:ea typeface="Roboto"/>
                <a:cs typeface="Roboto"/>
                <a:sym typeface="Roboto"/>
              </a:endParaRPr>
            </a:p>
          </p:txBody>
        </p:sp>
      </p:grpSp>
      <p:sp>
        <p:nvSpPr>
          <p:cNvPr id="32" name="Freeform 12">
            <a:extLst>
              <a:ext uri="{FF2B5EF4-FFF2-40B4-BE49-F238E27FC236}">
                <a16:creationId xmlns:a16="http://schemas.microsoft.com/office/drawing/2014/main" id="{8D99D0BA-E420-4124-ADF6-700806441EAA}"/>
              </a:ext>
            </a:extLst>
          </p:cNvPr>
          <p:cNvSpPr>
            <a:spLocks noChangeAspect="1"/>
          </p:cNvSpPr>
          <p:nvPr/>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a:p>
        </p:txBody>
      </p:sp>
    </p:spTree>
    <p:extLst>
      <p:ext uri="{BB962C8B-B14F-4D97-AF65-F5344CB8AC3E}">
        <p14:creationId xmlns:p14="http://schemas.microsoft.com/office/powerpoint/2010/main" val="325818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88A91F2E-BBD1-4F7C-B1AA-D677B181F876}"/>
              </a:ext>
            </a:extLst>
          </p:cNvPr>
          <p:cNvSpPr>
            <a:spLocks/>
          </p:cNvSpPr>
          <p:nvPr/>
        </p:nvSpPr>
        <p:spPr>
          <a:xfrm>
            <a:off x="323849" y="1013854"/>
            <a:ext cx="8512175" cy="3603655"/>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66CAF642-08A2-4491-8CF5-CE3088A4FE0C}"/>
              </a:ext>
            </a:extLst>
          </p:cNvPr>
          <p:cNvSpPr>
            <a:spLocks noGrp="1"/>
          </p:cNvSpPr>
          <p:nvPr>
            <p:ph type="title"/>
          </p:nvPr>
        </p:nvSpPr>
        <p:spPr>
          <a:xfrm>
            <a:off x="102873" y="523661"/>
            <a:ext cx="8512172" cy="320088"/>
          </a:xfrm>
        </p:spPr>
        <p:txBody>
          <a:bodyPr/>
          <a:lstStyle/>
          <a:p>
            <a:r>
              <a:rPr lang="es-CO" sz="2000"/>
              <a:t>Opciones de control de detalle</a:t>
            </a:r>
          </a:p>
        </p:txBody>
      </p:sp>
      <p:sp>
        <p:nvSpPr>
          <p:cNvPr id="19" name="Rectangle 46">
            <a:extLst>
              <a:ext uri="{FF2B5EF4-FFF2-40B4-BE49-F238E27FC236}">
                <a16:creationId xmlns:a16="http://schemas.microsoft.com/office/drawing/2014/main" id="{9C75A4BD-3D4C-425E-AB5F-16A7DA99421A}"/>
              </a:ext>
            </a:extLst>
          </p:cNvPr>
          <p:cNvSpPr/>
          <p:nvPr/>
        </p:nvSpPr>
        <p:spPr>
          <a:xfrm>
            <a:off x="168216" y="798411"/>
            <a:ext cx="3404849" cy="215444"/>
          </a:xfrm>
          <a:prstGeom prst="rect">
            <a:avLst/>
          </a:prstGeom>
        </p:spPr>
        <p:txBody>
          <a:bodyPr wrap="square" lIns="0" tIns="0" rIns="0" bIns="0">
            <a:spAutoFit/>
          </a:bodyPr>
          <a:lstStyle/>
          <a:p>
            <a:pPr algn="ctr"/>
            <a:r>
              <a:rPr lang="es-419" sz="1400" b="1"/>
              <a:t>CONCEPTO 521 DEL 5 DE JULIO DE 2020</a:t>
            </a:r>
            <a:endParaRPr lang="en-US" sz="1400" b="1"/>
          </a:p>
        </p:txBody>
      </p:sp>
      <p:grpSp>
        <p:nvGrpSpPr>
          <p:cNvPr id="3" name="Grupo 2">
            <a:extLst>
              <a:ext uri="{FF2B5EF4-FFF2-40B4-BE49-F238E27FC236}">
                <a16:creationId xmlns:a16="http://schemas.microsoft.com/office/drawing/2014/main" id="{4F65918E-871B-4DEA-A2F4-2427EBC99670}"/>
              </a:ext>
            </a:extLst>
          </p:cNvPr>
          <p:cNvGrpSpPr/>
          <p:nvPr/>
        </p:nvGrpSpPr>
        <p:grpSpPr>
          <a:xfrm>
            <a:off x="795272" y="1013855"/>
            <a:ext cx="7819773" cy="3651457"/>
            <a:chOff x="257427" y="769620"/>
            <a:chExt cx="8886573" cy="4149601"/>
          </a:xfrm>
        </p:grpSpPr>
        <p:grpSp>
          <p:nvGrpSpPr>
            <p:cNvPr id="20" name="Group 17">
              <a:extLst>
                <a:ext uri="{FF2B5EF4-FFF2-40B4-BE49-F238E27FC236}">
                  <a16:creationId xmlns:a16="http://schemas.microsoft.com/office/drawing/2014/main" id="{0808885D-B03C-4655-A732-BFAA47F6075C}"/>
                </a:ext>
              </a:extLst>
            </p:cNvPr>
            <p:cNvGrpSpPr/>
            <p:nvPr/>
          </p:nvGrpSpPr>
          <p:grpSpPr>
            <a:xfrm>
              <a:off x="257428" y="2965130"/>
              <a:ext cx="6534734" cy="738667"/>
              <a:chOff x="1846977" y="4010395"/>
              <a:chExt cx="4482044" cy="738667"/>
            </a:xfrm>
          </p:grpSpPr>
          <p:cxnSp>
            <p:nvCxnSpPr>
              <p:cNvPr id="21" name="Straight Connector 18">
                <a:extLst>
                  <a:ext uri="{FF2B5EF4-FFF2-40B4-BE49-F238E27FC236}">
                    <a16:creationId xmlns:a16="http://schemas.microsoft.com/office/drawing/2014/main" id="{CD23933B-348E-488D-AB2A-3084AE1878D6}"/>
                  </a:ext>
                </a:extLst>
              </p:cNvPr>
              <p:cNvCxnSpPr>
                <a:cxnSpLocks/>
              </p:cNvCxnSpPr>
              <p:nvPr/>
            </p:nvCxnSpPr>
            <p:spPr>
              <a:xfrm flipV="1">
                <a:off x="2351286" y="4723811"/>
                <a:ext cx="3977735" cy="8142"/>
              </a:xfrm>
              <a:prstGeom prst="line">
                <a:avLst/>
              </a:prstGeom>
              <a:noFill/>
              <a:ln w="6350" cap="flat" cmpd="sng" algn="ctr">
                <a:solidFill>
                  <a:schemeClr val="accent2"/>
                </a:solidFill>
                <a:prstDash val="solid"/>
                <a:miter lim="800000"/>
                <a:tailEnd type="oval"/>
              </a:ln>
              <a:effectLst/>
            </p:spPr>
          </p:cxnSp>
          <p:sp>
            <p:nvSpPr>
              <p:cNvPr id="22" name="Rectangle 19">
                <a:extLst>
                  <a:ext uri="{FF2B5EF4-FFF2-40B4-BE49-F238E27FC236}">
                    <a16:creationId xmlns:a16="http://schemas.microsoft.com/office/drawing/2014/main" id="{F83BD108-CCDC-4351-9378-370EE4127418}"/>
                  </a:ext>
                </a:extLst>
              </p:cNvPr>
              <p:cNvSpPr/>
              <p:nvPr/>
            </p:nvSpPr>
            <p:spPr>
              <a:xfrm>
                <a:off x="1846977" y="4010395"/>
                <a:ext cx="517386" cy="738667"/>
              </a:xfrm>
              <a:prstGeom prst="rect">
                <a:avLst/>
              </a:prstGeom>
              <a:solidFill>
                <a:schemeClr val="tx1"/>
              </a:solidFill>
              <a:ln w="12700" cap="flat" cmpd="sng" algn="ctr">
                <a:solidFill>
                  <a:schemeClr val="accent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grpSp>
        <p:grpSp>
          <p:nvGrpSpPr>
            <p:cNvPr id="23" name="Group 23">
              <a:extLst>
                <a:ext uri="{FF2B5EF4-FFF2-40B4-BE49-F238E27FC236}">
                  <a16:creationId xmlns:a16="http://schemas.microsoft.com/office/drawing/2014/main" id="{AC5E9344-865B-4A9E-BB44-E851EA0463F8}"/>
                </a:ext>
              </a:extLst>
            </p:cNvPr>
            <p:cNvGrpSpPr/>
            <p:nvPr/>
          </p:nvGrpSpPr>
          <p:grpSpPr>
            <a:xfrm>
              <a:off x="5036351" y="769620"/>
              <a:ext cx="4107649" cy="4149601"/>
              <a:chOff x="794300" y="1550770"/>
              <a:chExt cx="4243636" cy="4286977"/>
            </a:xfrm>
          </p:grpSpPr>
          <p:sp>
            <p:nvSpPr>
              <p:cNvPr id="24" name="Curved Up Arrow 1">
                <a:extLst>
                  <a:ext uri="{FF2B5EF4-FFF2-40B4-BE49-F238E27FC236}">
                    <a16:creationId xmlns:a16="http://schemas.microsoft.com/office/drawing/2014/main" id="{CB59F9CA-86F7-40C4-8A99-F92BF0A1A96E}"/>
                  </a:ext>
                </a:extLst>
              </p:cNvPr>
              <p:cNvSpPr/>
              <p:nvPr/>
            </p:nvSpPr>
            <p:spPr>
              <a:xfrm>
                <a:off x="794300" y="1550770"/>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25" name="Curved Up Arrow 1">
                <a:extLst>
                  <a:ext uri="{FF2B5EF4-FFF2-40B4-BE49-F238E27FC236}">
                    <a16:creationId xmlns:a16="http://schemas.microsoft.com/office/drawing/2014/main" id="{19655541-04E4-4749-8612-5605A0DDA115}"/>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tx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26" name="Curved Up Arrow 1">
                <a:extLst>
                  <a:ext uri="{FF2B5EF4-FFF2-40B4-BE49-F238E27FC236}">
                    <a16:creationId xmlns:a16="http://schemas.microsoft.com/office/drawing/2014/main" id="{39290476-F188-4162-9FF2-90204564D51F}"/>
                  </a:ext>
                </a:extLst>
              </p:cNvPr>
              <p:cNvSpPr/>
              <p:nvPr/>
            </p:nvSpPr>
            <p:spPr>
              <a:xfrm>
                <a:off x="2971155" y="1552873"/>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w="12700" cap="flat" cmpd="sng" algn="ctr">
                <a:solidFill>
                  <a:schemeClr val="accent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sp>
            <p:nvSpPr>
              <p:cNvPr id="27" name="Curved Up Arrow 1">
                <a:extLst>
                  <a:ext uri="{FF2B5EF4-FFF2-40B4-BE49-F238E27FC236}">
                    <a16:creationId xmlns:a16="http://schemas.microsoft.com/office/drawing/2014/main" id="{EA5B483F-62D3-407F-BD75-5B37880B1C1B}"/>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tx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cs typeface="+mn-cs"/>
                </a:endParaRPr>
              </a:p>
            </p:txBody>
          </p:sp>
        </p:grpSp>
        <p:grpSp>
          <p:nvGrpSpPr>
            <p:cNvPr id="32" name="Group 17">
              <a:extLst>
                <a:ext uri="{FF2B5EF4-FFF2-40B4-BE49-F238E27FC236}">
                  <a16:creationId xmlns:a16="http://schemas.microsoft.com/office/drawing/2014/main" id="{65CE2F8D-1697-4843-91CA-ACFCFF3CDBF0}"/>
                </a:ext>
              </a:extLst>
            </p:cNvPr>
            <p:cNvGrpSpPr/>
            <p:nvPr/>
          </p:nvGrpSpPr>
          <p:grpSpPr>
            <a:xfrm>
              <a:off x="268449" y="3902210"/>
              <a:ext cx="5559646" cy="738667"/>
              <a:chOff x="1846976" y="4010395"/>
              <a:chExt cx="5043977" cy="738667"/>
            </a:xfrm>
            <a:solidFill>
              <a:schemeClr val="accent3"/>
            </a:solidFill>
          </p:grpSpPr>
          <p:cxnSp>
            <p:nvCxnSpPr>
              <p:cNvPr id="33" name="Straight Connector 18">
                <a:extLst>
                  <a:ext uri="{FF2B5EF4-FFF2-40B4-BE49-F238E27FC236}">
                    <a16:creationId xmlns:a16="http://schemas.microsoft.com/office/drawing/2014/main" id="{AB21B1B2-03C1-4A1E-87E5-889175962143}"/>
                  </a:ext>
                </a:extLst>
              </p:cNvPr>
              <p:cNvCxnSpPr>
                <a:cxnSpLocks/>
              </p:cNvCxnSpPr>
              <p:nvPr/>
            </p:nvCxnSpPr>
            <p:spPr>
              <a:xfrm>
                <a:off x="2337868" y="4723811"/>
                <a:ext cx="4553085" cy="0"/>
              </a:xfrm>
              <a:prstGeom prst="line">
                <a:avLst/>
              </a:prstGeom>
              <a:grpFill/>
              <a:ln w="6350" cap="flat" cmpd="sng" algn="ctr">
                <a:solidFill>
                  <a:schemeClr val="accent2"/>
                </a:solidFill>
                <a:prstDash val="solid"/>
                <a:miter lim="800000"/>
                <a:tailEnd type="oval"/>
              </a:ln>
              <a:effectLst/>
            </p:spPr>
          </p:cxnSp>
          <p:sp>
            <p:nvSpPr>
              <p:cNvPr id="34" name="Rectangle 19">
                <a:extLst>
                  <a:ext uri="{FF2B5EF4-FFF2-40B4-BE49-F238E27FC236}">
                    <a16:creationId xmlns:a16="http://schemas.microsoft.com/office/drawing/2014/main" id="{1E11F367-75F0-479F-82C9-A45A133AC31B}"/>
                  </a:ext>
                </a:extLst>
              </p:cNvPr>
              <p:cNvSpPr/>
              <p:nvPr/>
            </p:nvSpPr>
            <p:spPr>
              <a:xfrm>
                <a:off x="1846976" y="4010395"/>
                <a:ext cx="674173" cy="73866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grpSp>
        <p:grpSp>
          <p:nvGrpSpPr>
            <p:cNvPr id="35" name="Group 17">
              <a:extLst>
                <a:ext uri="{FF2B5EF4-FFF2-40B4-BE49-F238E27FC236}">
                  <a16:creationId xmlns:a16="http://schemas.microsoft.com/office/drawing/2014/main" id="{4256D585-55D9-427F-8FEC-90BFAD65209C}"/>
                </a:ext>
              </a:extLst>
            </p:cNvPr>
            <p:cNvGrpSpPr/>
            <p:nvPr/>
          </p:nvGrpSpPr>
          <p:grpSpPr>
            <a:xfrm>
              <a:off x="268449" y="1988756"/>
              <a:ext cx="6874998" cy="738667"/>
              <a:chOff x="1846976" y="4010395"/>
              <a:chExt cx="4659924" cy="738667"/>
            </a:xfrm>
            <a:solidFill>
              <a:schemeClr val="bg2">
                <a:lumMod val="75000"/>
              </a:schemeClr>
            </a:solidFill>
          </p:grpSpPr>
          <p:cxnSp>
            <p:nvCxnSpPr>
              <p:cNvPr id="36" name="Straight Connector 18">
                <a:extLst>
                  <a:ext uri="{FF2B5EF4-FFF2-40B4-BE49-F238E27FC236}">
                    <a16:creationId xmlns:a16="http://schemas.microsoft.com/office/drawing/2014/main" id="{78E78BE1-19B0-4CF6-9E23-942E7468450F}"/>
                  </a:ext>
                </a:extLst>
              </p:cNvPr>
              <p:cNvCxnSpPr>
                <a:cxnSpLocks/>
              </p:cNvCxnSpPr>
              <p:nvPr/>
            </p:nvCxnSpPr>
            <p:spPr>
              <a:xfrm flipV="1">
                <a:off x="2271378" y="4675074"/>
                <a:ext cx="4235522" cy="37674"/>
              </a:xfrm>
              <a:prstGeom prst="line">
                <a:avLst/>
              </a:prstGeom>
              <a:grpFill/>
              <a:ln w="6350" cap="flat" cmpd="sng" algn="ctr">
                <a:solidFill>
                  <a:schemeClr val="accent2"/>
                </a:solidFill>
                <a:prstDash val="solid"/>
                <a:miter lim="800000"/>
                <a:tailEnd type="oval"/>
              </a:ln>
              <a:effectLst/>
            </p:spPr>
          </p:cxnSp>
          <p:sp>
            <p:nvSpPr>
              <p:cNvPr id="38" name="Rectangle 19">
                <a:extLst>
                  <a:ext uri="{FF2B5EF4-FFF2-40B4-BE49-F238E27FC236}">
                    <a16:creationId xmlns:a16="http://schemas.microsoft.com/office/drawing/2014/main" id="{2E022BC2-51F0-45DC-8A4B-81CFD9187C9D}"/>
                  </a:ext>
                </a:extLst>
              </p:cNvPr>
              <p:cNvSpPr/>
              <p:nvPr/>
            </p:nvSpPr>
            <p:spPr>
              <a:xfrm>
                <a:off x="1846976" y="4010395"/>
                <a:ext cx="503198" cy="73866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grpSp>
        <p:sp>
          <p:nvSpPr>
            <p:cNvPr id="39" name="TextBox 9">
              <a:extLst>
                <a:ext uri="{FF2B5EF4-FFF2-40B4-BE49-F238E27FC236}">
                  <a16:creationId xmlns:a16="http://schemas.microsoft.com/office/drawing/2014/main" id="{CE7139C5-CD09-4BC8-AE4B-B817CBFBEFF7}"/>
                </a:ext>
              </a:extLst>
            </p:cNvPr>
            <p:cNvSpPr txBox="1"/>
            <p:nvPr/>
          </p:nvSpPr>
          <p:spPr>
            <a:xfrm>
              <a:off x="1037700" y="1010464"/>
              <a:ext cx="6805543" cy="577111"/>
            </a:xfrm>
            <a:prstGeom prst="rect">
              <a:avLst/>
            </a:prstGeom>
            <a:noFill/>
          </p:spPr>
          <p:txBody>
            <a:bodyPr wrap="square" rtlCol="0">
              <a:spAutoFit/>
            </a:bodyPr>
            <a:lstStyle/>
            <a:p>
              <a:pPr defTabSz="914400"/>
              <a:r>
                <a:rPr lang="es-419" altLang="ko-KR" sz="900">
                  <a:solidFill>
                    <a:schemeClr val="tx1">
                      <a:lumMod val="50000"/>
                    </a:schemeClr>
                  </a:solidFill>
                  <a:latin typeface="+mj-lt"/>
                  <a:cs typeface="Arial" pitchFamily="34" charset="0"/>
                </a:rPr>
                <a:t>Dos libros o “</a:t>
              </a:r>
              <a:r>
                <a:rPr lang="es-419" altLang="ko-KR" sz="900" err="1">
                  <a:solidFill>
                    <a:schemeClr val="tx1">
                      <a:lumMod val="50000"/>
                    </a:schemeClr>
                  </a:solidFill>
                  <a:latin typeface="+mj-lt"/>
                  <a:cs typeface="Arial" pitchFamily="34" charset="0"/>
                </a:rPr>
                <a:t>ledger</a:t>
              </a:r>
              <a:r>
                <a:rPr lang="es-419" altLang="ko-KR" sz="900">
                  <a:solidFill>
                    <a:schemeClr val="tx1">
                      <a:lumMod val="50000"/>
                    </a:schemeClr>
                  </a:solidFill>
                  <a:latin typeface="+mj-lt"/>
                  <a:cs typeface="Arial" pitchFamily="34" charset="0"/>
                </a:rPr>
                <a:t>”, uno de ellos contiene la contabilidad de la entidad de conformidad con los marcos de información financiera y el otro que contiene información de la totalidad de las transacciones considerando criterios fiscales de medición o una moneda funcional diferente a la fiscal.</a:t>
              </a:r>
              <a:endParaRPr lang="es-419" altLang="ko-KR" sz="900">
                <a:solidFill>
                  <a:schemeClr val="tx1">
                    <a:lumMod val="50000"/>
                  </a:schemeClr>
                </a:solidFill>
                <a:latin typeface="+mj-lt"/>
              </a:endParaRPr>
            </a:p>
          </p:txBody>
        </p:sp>
        <p:grpSp>
          <p:nvGrpSpPr>
            <p:cNvPr id="40" name="Group 17">
              <a:extLst>
                <a:ext uri="{FF2B5EF4-FFF2-40B4-BE49-F238E27FC236}">
                  <a16:creationId xmlns:a16="http://schemas.microsoft.com/office/drawing/2014/main" id="{881AA85E-4C7C-4199-BB27-27F52C2D5460}"/>
                </a:ext>
              </a:extLst>
            </p:cNvPr>
            <p:cNvGrpSpPr/>
            <p:nvPr/>
          </p:nvGrpSpPr>
          <p:grpSpPr>
            <a:xfrm>
              <a:off x="257427" y="946711"/>
              <a:ext cx="6886021" cy="738667"/>
              <a:chOff x="1846976" y="4010395"/>
              <a:chExt cx="4432827" cy="738667"/>
            </a:xfrm>
            <a:solidFill>
              <a:srgbClr val="D97A11"/>
            </a:solidFill>
          </p:grpSpPr>
          <p:cxnSp>
            <p:nvCxnSpPr>
              <p:cNvPr id="41" name="Straight Connector 18">
                <a:extLst>
                  <a:ext uri="{FF2B5EF4-FFF2-40B4-BE49-F238E27FC236}">
                    <a16:creationId xmlns:a16="http://schemas.microsoft.com/office/drawing/2014/main" id="{9EEEE6A4-0941-432A-AB58-CEF2B8CAB6B5}"/>
                  </a:ext>
                </a:extLst>
              </p:cNvPr>
              <p:cNvCxnSpPr>
                <a:cxnSpLocks/>
              </p:cNvCxnSpPr>
              <p:nvPr/>
            </p:nvCxnSpPr>
            <p:spPr>
              <a:xfrm flipV="1">
                <a:off x="2331980" y="4739824"/>
                <a:ext cx="3947823" cy="9063"/>
              </a:xfrm>
              <a:prstGeom prst="line">
                <a:avLst/>
              </a:prstGeom>
              <a:ln>
                <a:solidFill>
                  <a:schemeClr val="accent2"/>
                </a:solidFill>
                <a:tailEnd type="oval"/>
              </a:ln>
            </p:spPr>
            <p:style>
              <a:lnRef idx="1">
                <a:schemeClr val="accent2"/>
              </a:lnRef>
              <a:fillRef idx="0">
                <a:schemeClr val="accent2"/>
              </a:fillRef>
              <a:effectRef idx="0">
                <a:schemeClr val="accent2"/>
              </a:effectRef>
              <a:fontRef idx="minor">
                <a:schemeClr val="tx1"/>
              </a:fontRef>
            </p:style>
          </p:cxnSp>
          <p:sp>
            <p:nvSpPr>
              <p:cNvPr id="42" name="Rectangle 19">
                <a:extLst>
                  <a:ext uri="{FF2B5EF4-FFF2-40B4-BE49-F238E27FC236}">
                    <a16:creationId xmlns:a16="http://schemas.microsoft.com/office/drawing/2014/main" id="{81136C0B-4BC8-49CC-B086-22C83CF8B973}"/>
                  </a:ext>
                </a:extLst>
              </p:cNvPr>
              <p:cNvSpPr/>
              <p:nvPr/>
            </p:nvSpPr>
            <p:spPr>
              <a:xfrm>
                <a:off x="1846976" y="4010395"/>
                <a:ext cx="485004" cy="738667"/>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cs typeface="+mn-cs"/>
                </a:endParaRPr>
              </a:p>
            </p:txBody>
          </p:sp>
        </p:grpSp>
        <p:sp>
          <p:nvSpPr>
            <p:cNvPr id="43" name="TextBox 9">
              <a:extLst>
                <a:ext uri="{FF2B5EF4-FFF2-40B4-BE49-F238E27FC236}">
                  <a16:creationId xmlns:a16="http://schemas.microsoft.com/office/drawing/2014/main" id="{358A9949-4098-4A74-8CF9-972E66747399}"/>
                </a:ext>
              </a:extLst>
            </p:cNvPr>
            <p:cNvSpPr txBox="1"/>
            <p:nvPr/>
          </p:nvSpPr>
          <p:spPr>
            <a:xfrm>
              <a:off x="1092649" y="3121975"/>
              <a:ext cx="5752381" cy="419718"/>
            </a:xfrm>
            <a:prstGeom prst="rect">
              <a:avLst/>
            </a:prstGeom>
            <a:noFill/>
          </p:spPr>
          <p:txBody>
            <a:bodyPr wrap="square" rtlCol="0">
              <a:spAutoFit/>
            </a:bodyPr>
            <a:lstStyle/>
            <a:p>
              <a:pPr defTabSz="914400"/>
              <a:r>
                <a:rPr lang="es-419" sz="900">
                  <a:solidFill>
                    <a:schemeClr val="tx1">
                      <a:lumMod val="50000"/>
                    </a:schemeClr>
                  </a:solidFill>
                </a:rPr>
                <a:t>Diferencias controladas a través de cuentas contables correctoras, donde se puedan observar dichas diferencias.</a:t>
              </a:r>
              <a:endParaRPr lang="es-419" altLang="ko-KR" sz="900">
                <a:solidFill>
                  <a:schemeClr val="tx1">
                    <a:lumMod val="50000"/>
                  </a:schemeClr>
                </a:solidFill>
                <a:latin typeface="+mj-lt"/>
              </a:endParaRPr>
            </a:p>
          </p:txBody>
        </p:sp>
        <p:sp>
          <p:nvSpPr>
            <p:cNvPr id="44" name="TextBox 9">
              <a:extLst>
                <a:ext uri="{FF2B5EF4-FFF2-40B4-BE49-F238E27FC236}">
                  <a16:creationId xmlns:a16="http://schemas.microsoft.com/office/drawing/2014/main" id="{FC438C27-8780-4467-B2CF-6B2FA90DBFDE}"/>
                </a:ext>
              </a:extLst>
            </p:cNvPr>
            <p:cNvSpPr txBox="1"/>
            <p:nvPr/>
          </p:nvSpPr>
          <p:spPr>
            <a:xfrm>
              <a:off x="1104631" y="2034554"/>
              <a:ext cx="6447914" cy="419718"/>
            </a:xfrm>
            <a:prstGeom prst="rect">
              <a:avLst/>
            </a:prstGeom>
            <a:noFill/>
          </p:spPr>
          <p:txBody>
            <a:bodyPr wrap="square" rtlCol="0">
              <a:spAutoFit/>
            </a:bodyPr>
            <a:lstStyle/>
            <a:p>
              <a:pPr defTabSz="914400"/>
              <a:r>
                <a:rPr lang="es-419" sz="900">
                  <a:solidFill>
                    <a:schemeClr val="tx1">
                      <a:lumMod val="50000"/>
                    </a:schemeClr>
                  </a:solidFill>
                </a:rPr>
                <a:t>Diferencias controladas a través de registros en cuentas de orden, donde se detallen las bases fiscales en los activos y pasivos que tengan tratamiento diferente producto de mediciones no aceptadas fiscalmente.</a:t>
              </a:r>
              <a:endParaRPr lang="es-419" altLang="ko-KR" sz="900">
                <a:solidFill>
                  <a:schemeClr val="tx1">
                    <a:lumMod val="50000"/>
                  </a:schemeClr>
                </a:solidFill>
                <a:latin typeface="+mj-lt"/>
              </a:endParaRPr>
            </a:p>
          </p:txBody>
        </p:sp>
        <p:sp>
          <p:nvSpPr>
            <p:cNvPr id="45" name="TextBox 9">
              <a:extLst>
                <a:ext uri="{FF2B5EF4-FFF2-40B4-BE49-F238E27FC236}">
                  <a16:creationId xmlns:a16="http://schemas.microsoft.com/office/drawing/2014/main" id="{3400A988-06AE-4FB5-8844-D929FECF930A}"/>
                </a:ext>
              </a:extLst>
            </p:cNvPr>
            <p:cNvSpPr txBox="1"/>
            <p:nvPr/>
          </p:nvSpPr>
          <p:spPr>
            <a:xfrm>
              <a:off x="1037700" y="3936794"/>
              <a:ext cx="5225987" cy="577111"/>
            </a:xfrm>
            <a:prstGeom prst="rect">
              <a:avLst/>
            </a:prstGeom>
            <a:noFill/>
          </p:spPr>
          <p:txBody>
            <a:bodyPr wrap="square" rtlCol="0">
              <a:spAutoFit/>
            </a:bodyPr>
            <a:lstStyle/>
            <a:p>
              <a:pPr defTabSz="914400"/>
              <a:r>
                <a:rPr lang="es-419" altLang="ko-KR" sz="900">
                  <a:solidFill>
                    <a:schemeClr val="tx1">
                      <a:lumMod val="50000"/>
                    </a:schemeClr>
                  </a:solidFill>
                  <a:latin typeface="+mj-lt"/>
                  <a:cs typeface="Arial" pitchFamily="34" charset="0"/>
                </a:rPr>
                <a:t>Diferencias controladas a través de ayudas en otros aplicativos. En estos casos la información podría manejarse de manera extracontable, manteniendo los soportes usados para elaborar la declaración de renta del contribuyente.</a:t>
              </a:r>
              <a:endParaRPr lang="es-419" altLang="ko-KR" sz="900">
                <a:solidFill>
                  <a:schemeClr val="tx1">
                    <a:lumMod val="50000"/>
                  </a:schemeClr>
                </a:solidFill>
                <a:latin typeface="+mj-lt"/>
              </a:endParaRPr>
            </a:p>
          </p:txBody>
        </p:sp>
        <p:pic>
          <p:nvPicPr>
            <p:cNvPr id="7" name="Gráfico 6" descr="Documento con relleno sólido">
              <a:extLst>
                <a:ext uri="{FF2B5EF4-FFF2-40B4-BE49-F238E27FC236}">
                  <a16:creationId xmlns:a16="http://schemas.microsoft.com/office/drawing/2014/main" id="{35E75ADF-4CDE-43DC-A34A-FFCB8291C0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8449" y="2957997"/>
              <a:ext cx="737483" cy="737483"/>
            </a:xfrm>
            <a:prstGeom prst="rect">
              <a:avLst/>
            </a:prstGeom>
          </p:spPr>
        </p:pic>
        <p:pic>
          <p:nvPicPr>
            <p:cNvPr id="9" name="Gráfico 8" descr="Búsqueda de carpetas con relleno sólido">
              <a:extLst>
                <a:ext uri="{FF2B5EF4-FFF2-40B4-BE49-F238E27FC236}">
                  <a16:creationId xmlns:a16="http://schemas.microsoft.com/office/drawing/2014/main" id="{24B98DE9-D32C-47AC-A94D-22A50B5D92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021" y="3906397"/>
              <a:ext cx="743097" cy="743097"/>
            </a:xfrm>
            <a:prstGeom prst="rect">
              <a:avLst/>
            </a:prstGeom>
          </p:spPr>
        </p:pic>
        <p:pic>
          <p:nvPicPr>
            <p:cNvPr id="11" name="Gráfico 10" descr="Portapapeles comprobado con relleno sólido">
              <a:extLst>
                <a:ext uri="{FF2B5EF4-FFF2-40B4-BE49-F238E27FC236}">
                  <a16:creationId xmlns:a16="http://schemas.microsoft.com/office/drawing/2014/main" id="{E9701711-2DDA-4318-A0AD-0329EA650D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7575" y="1998038"/>
              <a:ext cx="729385" cy="729385"/>
            </a:xfrm>
            <a:prstGeom prst="rect">
              <a:avLst/>
            </a:prstGeom>
          </p:spPr>
        </p:pic>
        <p:pic>
          <p:nvPicPr>
            <p:cNvPr id="13" name="Gráfico 12" descr="Libros con relleno sólido">
              <a:extLst>
                <a:ext uri="{FF2B5EF4-FFF2-40B4-BE49-F238E27FC236}">
                  <a16:creationId xmlns:a16="http://schemas.microsoft.com/office/drawing/2014/main" id="{4C9121C2-957A-4668-B9B8-1B4B54F120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5924" y="988426"/>
              <a:ext cx="696777" cy="696777"/>
            </a:xfrm>
            <a:prstGeom prst="rect">
              <a:avLst/>
            </a:prstGeom>
          </p:spPr>
        </p:pic>
      </p:grpSp>
    </p:spTree>
    <p:extLst>
      <p:ext uri="{BB962C8B-B14F-4D97-AF65-F5344CB8AC3E}">
        <p14:creationId xmlns:p14="http://schemas.microsoft.com/office/powerpoint/2010/main" val="212624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E5462C1-2743-41B7-86EB-065A74DDB685}"/>
              </a:ext>
            </a:extLst>
          </p:cNvPr>
          <p:cNvSpPr>
            <a:spLocks noGrp="1"/>
          </p:cNvSpPr>
          <p:nvPr>
            <p:ph type="ctrTitle"/>
          </p:nvPr>
        </p:nvSpPr>
        <p:spPr>
          <a:xfrm>
            <a:off x="323851" y="1247775"/>
            <a:ext cx="8098790" cy="689420"/>
          </a:xfrm>
        </p:spPr>
        <p:txBody>
          <a:bodyPr/>
          <a:lstStyle/>
          <a:p>
            <a:r>
              <a:rPr lang="es-CO" sz="2800" b="1">
                <a:solidFill>
                  <a:schemeClr val="bg1"/>
                </a:solidFill>
              </a:rPr>
              <a:t>IFRIC 23 – INCERTIDUMBRE FRENTE A LOS TRATAMIENTOS DEL IMPUESTO A LAS GANANCIAS </a:t>
            </a:r>
            <a:endParaRPr lang="es-CO"/>
          </a:p>
        </p:txBody>
      </p:sp>
    </p:spTree>
    <p:extLst>
      <p:ext uri="{BB962C8B-B14F-4D97-AF65-F5344CB8AC3E}">
        <p14:creationId xmlns:p14="http://schemas.microsoft.com/office/powerpoint/2010/main" val="426298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descr="Texto, Carta&#10;&#10;Descripción generada automáticamente">
            <a:extLst>
              <a:ext uri="{FF2B5EF4-FFF2-40B4-BE49-F238E27FC236}">
                <a16:creationId xmlns:a16="http://schemas.microsoft.com/office/drawing/2014/main" id="{985BBAB2-F2B7-46B0-8F56-0C1BDB866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03" r="17686"/>
          <a:stretch/>
        </p:blipFill>
        <p:spPr>
          <a:xfrm flipH="1">
            <a:off x="4189620" y="0"/>
            <a:ext cx="4954378" cy="5143499"/>
          </a:xfrm>
          <a:prstGeom prst="rect">
            <a:avLst/>
          </a:prstGeom>
        </p:spPr>
      </p:pic>
      <p:sp>
        <p:nvSpPr>
          <p:cNvPr id="20" name="Rectángulo 19">
            <a:extLst>
              <a:ext uri="{FF2B5EF4-FFF2-40B4-BE49-F238E27FC236}">
                <a16:creationId xmlns:a16="http://schemas.microsoft.com/office/drawing/2014/main" id="{BAD509F8-BE28-453E-980D-4C1B228368F0}"/>
              </a:ext>
            </a:extLst>
          </p:cNvPr>
          <p:cNvSpPr/>
          <p:nvPr/>
        </p:nvSpPr>
        <p:spPr>
          <a:xfrm>
            <a:off x="4189620" y="-4763"/>
            <a:ext cx="4956565" cy="51482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F3BF7184-4263-4058-B387-3DCE765B3C6A}"/>
              </a:ext>
            </a:extLst>
          </p:cNvPr>
          <p:cNvSpPr>
            <a:spLocks/>
          </p:cNvSpPr>
          <p:nvPr/>
        </p:nvSpPr>
        <p:spPr>
          <a:xfrm>
            <a:off x="232171" y="994732"/>
            <a:ext cx="6151696" cy="3560643"/>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angle 2"/>
          <p:cNvSpPr/>
          <p:nvPr/>
        </p:nvSpPr>
        <p:spPr>
          <a:xfrm>
            <a:off x="269864" y="1645269"/>
            <a:ext cx="3388143" cy="161083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200"/>
              <a:t>IFRIC 23 no se aplica cuando es probable que una pocisión sea aceptada (&gt;51%)</a:t>
            </a:r>
          </a:p>
        </p:txBody>
      </p:sp>
      <p:sp>
        <p:nvSpPr>
          <p:cNvPr id="9" name="Right Triangle 8"/>
          <p:cNvSpPr/>
          <p:nvPr/>
        </p:nvSpPr>
        <p:spPr>
          <a:xfrm>
            <a:off x="3658007" y="1655495"/>
            <a:ext cx="2272709" cy="1610832"/>
          </a:xfrm>
          <a:prstGeom prst="rtTriangle">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200"/>
              <a:t>IFRIC 23 aplica cuando la probabilidad es &lt;50%</a:t>
            </a:r>
          </a:p>
        </p:txBody>
      </p:sp>
      <p:cxnSp>
        <p:nvCxnSpPr>
          <p:cNvPr id="11" name="Straight Arrow Connector 10"/>
          <p:cNvCxnSpPr/>
          <p:nvPr/>
        </p:nvCxnSpPr>
        <p:spPr>
          <a:xfrm flipH="1">
            <a:off x="287141" y="1418615"/>
            <a:ext cx="987843"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74984" y="1418615"/>
            <a:ext cx="240030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3912992" y="1563372"/>
            <a:ext cx="2128038" cy="1529162"/>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29499" y="1031236"/>
            <a:ext cx="738735" cy="350875"/>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350" b="1">
                <a:solidFill>
                  <a:schemeClr val="tx2"/>
                </a:solidFill>
              </a:rPr>
              <a:t>100%</a:t>
            </a:r>
          </a:p>
        </p:txBody>
      </p:sp>
      <p:sp>
        <p:nvSpPr>
          <p:cNvPr id="18" name="Rounded Rectangle 17"/>
          <p:cNvSpPr/>
          <p:nvPr/>
        </p:nvSpPr>
        <p:spPr>
          <a:xfrm>
            <a:off x="3215300" y="960576"/>
            <a:ext cx="534286" cy="350875"/>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350" b="1">
                <a:solidFill>
                  <a:schemeClr val="tx2"/>
                </a:solidFill>
              </a:rPr>
              <a:t>51%</a:t>
            </a:r>
          </a:p>
        </p:txBody>
      </p:sp>
      <p:sp>
        <p:nvSpPr>
          <p:cNvPr id="19" name="Rounded Rectangle 18"/>
          <p:cNvSpPr/>
          <p:nvPr/>
        </p:nvSpPr>
        <p:spPr>
          <a:xfrm>
            <a:off x="5945142" y="3094286"/>
            <a:ext cx="534286" cy="350875"/>
          </a:xfrm>
          <a:prstGeom prst="round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350" b="1">
                <a:solidFill>
                  <a:schemeClr val="tx2"/>
                </a:solidFill>
              </a:rPr>
              <a:t>0%</a:t>
            </a:r>
          </a:p>
        </p:txBody>
      </p:sp>
      <p:cxnSp>
        <p:nvCxnSpPr>
          <p:cNvPr id="21" name="Straight Connector 20"/>
          <p:cNvCxnSpPr>
            <a:cxnSpLocks/>
          </p:cNvCxnSpPr>
          <p:nvPr/>
        </p:nvCxnSpPr>
        <p:spPr>
          <a:xfrm>
            <a:off x="3671033" y="1645269"/>
            <a:ext cx="0" cy="1610832"/>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23" name="Right Brace 22"/>
          <p:cNvSpPr/>
          <p:nvPr/>
        </p:nvSpPr>
        <p:spPr>
          <a:xfrm rot="5400000">
            <a:off x="1832356" y="1788219"/>
            <a:ext cx="263158" cy="3353589"/>
          </a:xfrm>
          <a:prstGeom prst="rightBrac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4" name="Rounded Rectangle 23"/>
          <p:cNvSpPr/>
          <p:nvPr/>
        </p:nvSpPr>
        <p:spPr>
          <a:xfrm>
            <a:off x="763785" y="3679944"/>
            <a:ext cx="2400300" cy="738461"/>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200" b="1">
                <a:solidFill>
                  <a:schemeClr val="tx1"/>
                </a:solidFill>
              </a:rPr>
              <a:t>Si es probable, </a:t>
            </a:r>
            <a:r>
              <a:rPr lang="en-US" sz="1200" b="1" err="1">
                <a:solidFill>
                  <a:schemeClr val="tx1"/>
                </a:solidFill>
              </a:rPr>
              <a:t>utilizar</a:t>
            </a:r>
            <a:r>
              <a:rPr lang="en-US" sz="1200" b="1">
                <a:solidFill>
                  <a:schemeClr val="tx1"/>
                </a:solidFill>
              </a:rPr>
              <a:t> </a:t>
            </a:r>
            <a:r>
              <a:rPr lang="en-US" sz="1200" b="1" err="1">
                <a:solidFill>
                  <a:schemeClr val="tx1"/>
                </a:solidFill>
              </a:rPr>
              <a:t>supuestos</a:t>
            </a:r>
            <a:r>
              <a:rPr lang="en-US" sz="1200" b="1">
                <a:solidFill>
                  <a:schemeClr val="tx1"/>
                </a:solidFill>
              </a:rPr>
              <a:t> para </a:t>
            </a:r>
            <a:r>
              <a:rPr lang="en-US" sz="1200" b="1" err="1">
                <a:solidFill>
                  <a:schemeClr val="tx1"/>
                </a:solidFill>
              </a:rPr>
              <a:t>calcular</a:t>
            </a:r>
            <a:r>
              <a:rPr lang="en-US" sz="1200" b="1">
                <a:solidFill>
                  <a:schemeClr val="tx1"/>
                </a:solidFill>
              </a:rPr>
              <a:t> </a:t>
            </a:r>
            <a:r>
              <a:rPr lang="en-US" sz="1200" b="1" err="1">
                <a:solidFill>
                  <a:schemeClr val="tx1"/>
                </a:solidFill>
              </a:rPr>
              <a:t>el</a:t>
            </a:r>
            <a:r>
              <a:rPr lang="en-US" sz="1200" b="1">
                <a:solidFill>
                  <a:schemeClr val="tx1"/>
                </a:solidFill>
              </a:rPr>
              <a:t> </a:t>
            </a:r>
            <a:r>
              <a:rPr lang="en-US" sz="1200" b="1" err="1">
                <a:solidFill>
                  <a:schemeClr val="tx1"/>
                </a:solidFill>
              </a:rPr>
              <a:t>impuesto</a:t>
            </a:r>
            <a:r>
              <a:rPr lang="en-US" sz="1200" b="1">
                <a:solidFill>
                  <a:schemeClr val="tx1"/>
                </a:solidFill>
              </a:rPr>
              <a:t> </a:t>
            </a:r>
            <a:r>
              <a:rPr lang="en-US" sz="1200" b="1" err="1">
                <a:solidFill>
                  <a:schemeClr val="tx1"/>
                </a:solidFill>
              </a:rPr>
              <a:t>corriente</a:t>
            </a:r>
            <a:r>
              <a:rPr lang="en-US" sz="1200" b="1">
                <a:solidFill>
                  <a:schemeClr val="tx1"/>
                </a:solidFill>
              </a:rPr>
              <a:t> y </a:t>
            </a:r>
            <a:r>
              <a:rPr lang="en-US" sz="1200" b="1" err="1">
                <a:solidFill>
                  <a:schemeClr val="tx1"/>
                </a:solidFill>
              </a:rPr>
              <a:t>diferido</a:t>
            </a:r>
            <a:endParaRPr lang="en-US" sz="1200" b="1">
              <a:solidFill>
                <a:schemeClr val="tx1"/>
              </a:solidFill>
            </a:endParaRPr>
          </a:p>
        </p:txBody>
      </p:sp>
      <p:sp>
        <p:nvSpPr>
          <p:cNvPr id="25" name="Rounded Rectangle 24"/>
          <p:cNvSpPr/>
          <p:nvPr/>
        </p:nvSpPr>
        <p:spPr>
          <a:xfrm>
            <a:off x="3640730" y="3714609"/>
            <a:ext cx="2400300" cy="738461"/>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200" b="1">
                <a:solidFill>
                  <a:schemeClr val="tx1"/>
                </a:solidFill>
              </a:rPr>
              <a:t>Si no es probable, la </a:t>
            </a:r>
            <a:r>
              <a:rPr lang="en-US" sz="1200" b="1" err="1">
                <a:solidFill>
                  <a:schemeClr val="tx1"/>
                </a:solidFill>
              </a:rPr>
              <a:t>incertidumbre</a:t>
            </a:r>
            <a:r>
              <a:rPr lang="en-US" sz="1200" b="1">
                <a:solidFill>
                  <a:schemeClr val="tx1"/>
                </a:solidFill>
              </a:rPr>
              <a:t> es un </a:t>
            </a:r>
            <a:r>
              <a:rPr lang="en-US" sz="1200" b="1" err="1">
                <a:solidFill>
                  <a:schemeClr val="tx1"/>
                </a:solidFill>
              </a:rPr>
              <a:t>componente</a:t>
            </a:r>
            <a:r>
              <a:rPr lang="en-US" sz="1200" b="1">
                <a:solidFill>
                  <a:schemeClr val="tx1"/>
                </a:solidFill>
              </a:rPr>
              <a:t> de </a:t>
            </a:r>
            <a:r>
              <a:rPr lang="en-US" sz="1200" b="1" err="1">
                <a:solidFill>
                  <a:schemeClr val="tx1"/>
                </a:solidFill>
              </a:rPr>
              <a:t>medición</a:t>
            </a:r>
            <a:endParaRPr lang="en-US" sz="1200" b="1">
              <a:solidFill>
                <a:schemeClr val="tx1"/>
              </a:solidFill>
            </a:endParaRPr>
          </a:p>
        </p:txBody>
      </p:sp>
      <p:sp>
        <p:nvSpPr>
          <p:cNvPr id="26" name="Right Brace 25"/>
          <p:cNvSpPr/>
          <p:nvPr/>
        </p:nvSpPr>
        <p:spPr>
          <a:xfrm rot="5400000">
            <a:off x="4645505" y="2329670"/>
            <a:ext cx="263158" cy="2272708"/>
          </a:xfrm>
          <a:prstGeom prst="rightBrac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7" name="Marcador de texto 5">
            <a:extLst>
              <a:ext uri="{FF2B5EF4-FFF2-40B4-BE49-F238E27FC236}">
                <a16:creationId xmlns:a16="http://schemas.microsoft.com/office/drawing/2014/main" id="{247E4BEF-A1D0-4BF0-A91E-3B65D4A555A2}"/>
              </a:ext>
            </a:extLst>
          </p:cNvPr>
          <p:cNvSpPr txBox="1">
            <a:spLocks/>
          </p:cNvSpPr>
          <p:nvPr/>
        </p:nvSpPr>
        <p:spPr>
          <a:xfrm>
            <a:off x="192060" y="523197"/>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a:solidFill>
                  <a:schemeClr val="tx2"/>
                </a:solidFill>
              </a:rPr>
              <a:t>CUANDO APLICAR IFRIC 23</a:t>
            </a:r>
          </a:p>
        </p:txBody>
      </p:sp>
      <p:pic>
        <p:nvPicPr>
          <p:cNvPr id="28" name="Picture 2" descr="G:\Office97\_GRAPHICS\hb@BDO\Library\09_Logos\BDO logo white.png">
            <a:extLst>
              <a:ext uri="{FF2B5EF4-FFF2-40B4-BE49-F238E27FC236}">
                <a16:creationId xmlns:a16="http://schemas.microsoft.com/office/drawing/2014/main" id="{15AB8F72-901C-4679-84B3-6E8FA9284B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2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23" grpId="0" animBg="1"/>
      <p:bldP spid="24" grpId="0" animBg="1"/>
      <p:bldP spid="2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Texto, Carta&#10;&#10;Descripción generada automáticamente">
            <a:extLst>
              <a:ext uri="{FF2B5EF4-FFF2-40B4-BE49-F238E27FC236}">
                <a16:creationId xmlns:a16="http://schemas.microsoft.com/office/drawing/2014/main" id="{4A9A403D-CEA4-4BF4-A342-8B8709143D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948"/>
          <a:stretch/>
        </p:blipFill>
        <p:spPr>
          <a:xfrm flipH="1">
            <a:off x="-1" y="0"/>
            <a:ext cx="5519652" cy="5143499"/>
          </a:xfrm>
          <a:prstGeom prst="rect">
            <a:avLst/>
          </a:prstGeom>
        </p:spPr>
      </p:pic>
      <p:sp>
        <p:nvSpPr>
          <p:cNvPr id="27" name="Rectángulo 26">
            <a:extLst>
              <a:ext uri="{FF2B5EF4-FFF2-40B4-BE49-F238E27FC236}">
                <a16:creationId xmlns:a16="http://schemas.microsoft.com/office/drawing/2014/main" id="{B42338D9-BFB1-4FA1-A025-C86372F9002D}"/>
              </a:ext>
            </a:extLst>
          </p:cNvPr>
          <p:cNvSpPr/>
          <p:nvPr/>
        </p:nvSpPr>
        <p:spPr>
          <a:xfrm>
            <a:off x="8042" y="-4764"/>
            <a:ext cx="5511609" cy="514826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AEABD6F8-FC79-4889-917D-46DFED61EFA4}"/>
              </a:ext>
            </a:extLst>
          </p:cNvPr>
          <p:cNvSpPr>
            <a:spLocks/>
          </p:cNvSpPr>
          <p:nvPr/>
        </p:nvSpPr>
        <p:spPr>
          <a:xfrm>
            <a:off x="3619099" y="1028855"/>
            <a:ext cx="5524902" cy="3410854"/>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angle 10">
            <a:extLst>
              <a:ext uri="{FF2B5EF4-FFF2-40B4-BE49-F238E27FC236}">
                <a16:creationId xmlns:a16="http://schemas.microsoft.com/office/drawing/2014/main" id="{69A02B0D-D4FE-4137-8E98-A76FD41CCB6A}"/>
              </a:ext>
            </a:extLst>
          </p:cNvPr>
          <p:cNvSpPr>
            <a:spLocks noChangeArrowheads="1"/>
          </p:cNvSpPr>
          <p:nvPr/>
        </p:nvSpPr>
        <p:spPr bwMode="auto">
          <a:xfrm>
            <a:off x="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8" eaLnBrk="0" fontAlgn="base" hangingPunct="0">
              <a:spcBef>
                <a:spcPct val="0"/>
              </a:spcBef>
              <a:spcAft>
                <a:spcPct val="0"/>
              </a:spcAft>
            </a:pPr>
            <a:endParaRPr lang="es-CO" altLang="es-CO">
              <a:latin typeface="Arial" panose="020B0604020202020204" pitchFamily="34" charset="0"/>
            </a:endParaRPr>
          </a:p>
        </p:txBody>
      </p:sp>
      <p:sp>
        <p:nvSpPr>
          <p:cNvPr id="14" name="Marcador de texto 5">
            <a:extLst>
              <a:ext uri="{FF2B5EF4-FFF2-40B4-BE49-F238E27FC236}">
                <a16:creationId xmlns:a16="http://schemas.microsoft.com/office/drawing/2014/main" id="{EE55BBFB-8E7E-456E-BC89-DC5DD18B0752}"/>
              </a:ext>
            </a:extLst>
          </p:cNvPr>
          <p:cNvSpPr txBox="1">
            <a:spLocks/>
          </p:cNvSpPr>
          <p:nvPr/>
        </p:nvSpPr>
        <p:spPr>
          <a:xfrm>
            <a:off x="230160" y="456319"/>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a:solidFill>
                  <a:schemeClr val="bg1"/>
                </a:solidFill>
              </a:rPr>
              <a:t>CUANDO APLICAR IFRIC 23</a:t>
            </a:r>
          </a:p>
        </p:txBody>
      </p:sp>
      <p:sp>
        <p:nvSpPr>
          <p:cNvPr id="17" name="Rectangle 11">
            <a:extLst>
              <a:ext uri="{FF2B5EF4-FFF2-40B4-BE49-F238E27FC236}">
                <a16:creationId xmlns:a16="http://schemas.microsoft.com/office/drawing/2014/main" id="{A6DB06D0-0796-4E15-BE32-3E869684B316}"/>
              </a:ext>
            </a:extLst>
          </p:cNvPr>
          <p:cNvSpPr/>
          <p:nvPr/>
        </p:nvSpPr>
        <p:spPr>
          <a:xfrm>
            <a:off x="3908819" y="2225741"/>
            <a:ext cx="1678757" cy="857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Trebuchet MS" panose="020B0603020202020204" pitchFamily="34" charset="0"/>
              </a:rPr>
              <a:t>¿</a:t>
            </a:r>
            <a:r>
              <a:rPr lang="en-AU" sz="1200" err="1">
                <a:solidFill>
                  <a:schemeClr val="bg1"/>
                </a:solidFill>
                <a:latin typeface="Trebuchet MS" panose="020B0603020202020204" pitchFamily="34" charset="0"/>
              </a:rPr>
              <a:t>Cómo</a:t>
            </a:r>
            <a:r>
              <a:rPr lang="en-AU" sz="1200">
                <a:solidFill>
                  <a:schemeClr val="bg1"/>
                </a:solidFill>
                <a:latin typeface="Trebuchet MS" panose="020B0603020202020204" pitchFamily="34" charset="0"/>
              </a:rPr>
              <a:t> </a:t>
            </a:r>
            <a:r>
              <a:rPr lang="en-AU" sz="1200" err="1">
                <a:solidFill>
                  <a:schemeClr val="bg1"/>
                </a:solidFill>
                <a:latin typeface="Trebuchet MS" panose="020B0603020202020204" pitchFamily="34" charset="0"/>
              </a:rPr>
              <a:t>determinar</a:t>
            </a:r>
            <a:r>
              <a:rPr lang="en-AU" sz="1200">
                <a:solidFill>
                  <a:schemeClr val="bg1"/>
                </a:solidFill>
                <a:latin typeface="Trebuchet MS" panose="020B0603020202020204" pitchFamily="34" charset="0"/>
              </a:rPr>
              <a:t> </a:t>
            </a:r>
            <a:r>
              <a:rPr lang="en-AU" sz="1200" err="1">
                <a:solidFill>
                  <a:schemeClr val="bg1"/>
                </a:solidFill>
                <a:latin typeface="Trebuchet MS" panose="020B0603020202020204" pitchFamily="34" charset="0"/>
              </a:rPr>
              <a:t>el</a:t>
            </a:r>
            <a:r>
              <a:rPr lang="en-AU" sz="1200">
                <a:solidFill>
                  <a:schemeClr val="bg1"/>
                </a:solidFill>
                <a:latin typeface="Trebuchet MS" panose="020B0603020202020204" pitchFamily="34" charset="0"/>
              </a:rPr>
              <a:t> </a:t>
            </a:r>
            <a:r>
              <a:rPr lang="en-AU" sz="1200" err="1">
                <a:solidFill>
                  <a:schemeClr val="bg1"/>
                </a:solidFill>
                <a:latin typeface="Trebuchet MS" panose="020B0603020202020204" pitchFamily="34" charset="0"/>
              </a:rPr>
              <a:t>impacto</a:t>
            </a:r>
            <a:r>
              <a:rPr lang="en-AU" sz="1200">
                <a:solidFill>
                  <a:schemeClr val="bg1"/>
                </a:solidFill>
                <a:latin typeface="Trebuchet MS" panose="020B0603020202020204" pitchFamily="34" charset="0"/>
              </a:rPr>
              <a:t> del </a:t>
            </a:r>
            <a:r>
              <a:rPr lang="en-AU" sz="1200" err="1">
                <a:solidFill>
                  <a:schemeClr val="bg1"/>
                </a:solidFill>
                <a:latin typeface="Trebuchet MS" panose="020B0603020202020204" pitchFamily="34" charset="0"/>
              </a:rPr>
              <a:t>tratamiento</a:t>
            </a:r>
            <a:r>
              <a:rPr lang="en-AU" sz="1200">
                <a:solidFill>
                  <a:schemeClr val="bg1"/>
                </a:solidFill>
                <a:latin typeface="Trebuchet MS" panose="020B0603020202020204" pitchFamily="34" charset="0"/>
              </a:rPr>
              <a:t> </a:t>
            </a:r>
            <a:r>
              <a:rPr lang="en-AU" sz="1200" err="1">
                <a:solidFill>
                  <a:schemeClr val="bg1"/>
                </a:solidFill>
                <a:latin typeface="Trebuchet MS" panose="020B0603020202020204" pitchFamily="34" charset="0"/>
              </a:rPr>
              <a:t>impositivo</a:t>
            </a:r>
            <a:r>
              <a:rPr lang="en-AU" sz="1200">
                <a:solidFill>
                  <a:schemeClr val="bg1"/>
                </a:solidFill>
                <a:latin typeface="Trebuchet MS" panose="020B0603020202020204" pitchFamily="34" charset="0"/>
              </a:rPr>
              <a:t>?</a:t>
            </a:r>
          </a:p>
        </p:txBody>
      </p:sp>
      <p:sp>
        <p:nvSpPr>
          <p:cNvPr id="18" name="Right Arrow 14">
            <a:extLst>
              <a:ext uri="{FF2B5EF4-FFF2-40B4-BE49-F238E27FC236}">
                <a16:creationId xmlns:a16="http://schemas.microsoft.com/office/drawing/2014/main" id="{4929BC74-6D31-44BB-AD0F-BEE0DC452996}"/>
              </a:ext>
            </a:extLst>
          </p:cNvPr>
          <p:cNvSpPr/>
          <p:nvPr/>
        </p:nvSpPr>
        <p:spPr>
          <a:xfrm rot="19897441">
            <a:off x="5985952" y="1547221"/>
            <a:ext cx="596839" cy="531700"/>
          </a:xfrm>
          <a:prstGeom prst="rightArrow">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solidFill>
                <a:srgbClr val="685040"/>
              </a:solidFill>
              <a:latin typeface="Trebuchet MS" panose="020B0603020202020204" pitchFamily="34" charset="0"/>
            </a:endParaRPr>
          </a:p>
        </p:txBody>
      </p:sp>
      <p:sp>
        <p:nvSpPr>
          <p:cNvPr id="19" name="Right Arrow 13">
            <a:extLst>
              <a:ext uri="{FF2B5EF4-FFF2-40B4-BE49-F238E27FC236}">
                <a16:creationId xmlns:a16="http://schemas.microsoft.com/office/drawing/2014/main" id="{19267A31-D0C4-425A-9000-05F209F2CC6A}"/>
              </a:ext>
            </a:extLst>
          </p:cNvPr>
          <p:cNvSpPr/>
          <p:nvPr/>
        </p:nvSpPr>
        <p:spPr>
          <a:xfrm rot="1338372">
            <a:off x="5982568" y="3450693"/>
            <a:ext cx="606477" cy="563437"/>
          </a:xfrm>
          <a:prstGeom prst="rightArrow">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solidFill>
                <a:srgbClr val="685040"/>
              </a:solidFill>
              <a:latin typeface="Trebuchet MS" panose="020B0603020202020204" pitchFamily="34" charset="0"/>
            </a:endParaRPr>
          </a:p>
        </p:txBody>
      </p:sp>
      <p:sp>
        <p:nvSpPr>
          <p:cNvPr id="22" name="Right Arrow 12">
            <a:extLst>
              <a:ext uri="{FF2B5EF4-FFF2-40B4-BE49-F238E27FC236}">
                <a16:creationId xmlns:a16="http://schemas.microsoft.com/office/drawing/2014/main" id="{C6B25F33-8675-4A17-9743-697DE987132E}"/>
              </a:ext>
            </a:extLst>
          </p:cNvPr>
          <p:cNvSpPr/>
          <p:nvPr/>
        </p:nvSpPr>
        <p:spPr>
          <a:xfrm>
            <a:off x="6158616" y="2539009"/>
            <a:ext cx="634643" cy="589932"/>
          </a:xfrm>
          <a:prstGeom prst="rightArrow">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solidFill>
                <a:srgbClr val="685040"/>
              </a:solidFill>
              <a:latin typeface="Trebuchet MS" panose="020B0603020202020204" pitchFamily="34" charset="0"/>
            </a:endParaRPr>
          </a:p>
        </p:txBody>
      </p:sp>
      <p:sp>
        <p:nvSpPr>
          <p:cNvPr id="24" name="Rectangle 2">
            <a:extLst>
              <a:ext uri="{FF2B5EF4-FFF2-40B4-BE49-F238E27FC236}">
                <a16:creationId xmlns:a16="http://schemas.microsoft.com/office/drawing/2014/main" id="{7D9962A4-A20A-4C11-A5DF-54BDD9100852}"/>
              </a:ext>
            </a:extLst>
          </p:cNvPr>
          <p:cNvSpPr>
            <a:spLocks noGrp="1" noChangeArrowheads="1"/>
          </p:cNvSpPr>
          <p:nvPr>
            <p:ph type="title"/>
          </p:nvPr>
        </p:nvSpPr>
        <p:spPr>
          <a:xfrm>
            <a:off x="309832" y="578428"/>
            <a:ext cx="7154793" cy="393954"/>
          </a:xfrm>
        </p:spPr>
        <p:txBody>
          <a:bodyPr/>
          <a:lstStyle/>
          <a:p>
            <a:pPr eaLnBrk="1" hangingPunct="1"/>
            <a:br>
              <a:rPr lang="es-MX" sz="1600">
                <a:solidFill>
                  <a:schemeClr val="bg1"/>
                </a:solidFill>
              </a:rPr>
            </a:br>
            <a:r>
              <a:rPr lang="es-MX" sz="1600">
                <a:solidFill>
                  <a:schemeClr val="bg1"/>
                </a:solidFill>
              </a:rPr>
              <a:t>Asumir que se va a realizar una auditoría fiscal	 </a:t>
            </a:r>
          </a:p>
        </p:txBody>
      </p:sp>
      <p:grpSp>
        <p:nvGrpSpPr>
          <p:cNvPr id="5" name="Grupo 4">
            <a:extLst>
              <a:ext uri="{FF2B5EF4-FFF2-40B4-BE49-F238E27FC236}">
                <a16:creationId xmlns:a16="http://schemas.microsoft.com/office/drawing/2014/main" id="{8D7024C6-4CA3-4D30-85B9-3373F408A841}"/>
              </a:ext>
            </a:extLst>
          </p:cNvPr>
          <p:cNvGrpSpPr/>
          <p:nvPr/>
        </p:nvGrpSpPr>
        <p:grpSpPr>
          <a:xfrm>
            <a:off x="6973905" y="2172035"/>
            <a:ext cx="1521389" cy="1001922"/>
            <a:chOff x="5543444" y="2104122"/>
            <a:chExt cx="1521389" cy="1001922"/>
          </a:xfrm>
        </p:grpSpPr>
        <p:sp>
          <p:nvSpPr>
            <p:cNvPr id="16" name="Oval 9">
              <a:extLst>
                <a:ext uri="{FF2B5EF4-FFF2-40B4-BE49-F238E27FC236}">
                  <a16:creationId xmlns:a16="http://schemas.microsoft.com/office/drawing/2014/main" id="{2B75B726-3AE4-4232-981F-B54766171DB7}"/>
                </a:ext>
              </a:extLst>
            </p:cNvPr>
            <p:cNvSpPr/>
            <p:nvPr/>
          </p:nvSpPr>
          <p:spPr>
            <a:xfrm>
              <a:off x="5543444" y="2104122"/>
              <a:ext cx="1521389" cy="10019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AU" sz="1000" b="1">
                <a:solidFill>
                  <a:schemeClr val="bg1"/>
                </a:solidFill>
                <a:latin typeface="Trebuchet MS" panose="020B0603020202020204" pitchFamily="34" charset="0"/>
              </a:endParaRPr>
            </a:p>
          </p:txBody>
        </p:sp>
        <p:sp>
          <p:nvSpPr>
            <p:cNvPr id="2" name="CuadroTexto 1">
              <a:extLst>
                <a:ext uri="{FF2B5EF4-FFF2-40B4-BE49-F238E27FC236}">
                  <a16:creationId xmlns:a16="http://schemas.microsoft.com/office/drawing/2014/main" id="{D86D71D9-C36C-4A44-A4BC-35AE5E47E336}"/>
                </a:ext>
              </a:extLst>
            </p:cNvPr>
            <p:cNvSpPr txBox="1"/>
            <p:nvPr/>
          </p:nvSpPr>
          <p:spPr>
            <a:xfrm>
              <a:off x="5621495" y="2281918"/>
              <a:ext cx="1365286" cy="646331"/>
            </a:xfrm>
            <a:prstGeom prst="rect">
              <a:avLst/>
            </a:prstGeom>
            <a:noFill/>
          </p:spPr>
          <p:txBody>
            <a:bodyPr wrap="square" rtlCol="0">
              <a:spAutoFit/>
            </a:bodyPr>
            <a:lstStyle/>
            <a:p>
              <a:r>
                <a:rPr lang="en-AU" sz="900">
                  <a:solidFill>
                    <a:schemeClr val="bg1"/>
                  </a:solidFill>
                  <a:latin typeface="Trebuchet MS" panose="020B0603020202020204" pitchFamily="34" charset="0"/>
                </a:rPr>
                <a:t>La </a:t>
              </a:r>
              <a:r>
                <a:rPr lang="en-AU" sz="900" err="1">
                  <a:solidFill>
                    <a:schemeClr val="bg1"/>
                  </a:solidFill>
                  <a:latin typeface="Trebuchet MS" panose="020B0603020202020204" pitchFamily="34" charset="0"/>
                </a:rPr>
                <a:t>autoridad</a:t>
              </a:r>
              <a:r>
                <a:rPr lang="en-AU" sz="900">
                  <a:solidFill>
                    <a:schemeClr val="bg1"/>
                  </a:solidFill>
                  <a:latin typeface="Trebuchet MS" panose="020B0603020202020204" pitchFamily="34" charset="0"/>
                </a:rPr>
                <a:t> fiscal </a:t>
              </a:r>
              <a:r>
                <a:rPr lang="en-AU" sz="900" err="1">
                  <a:solidFill>
                    <a:schemeClr val="bg1"/>
                  </a:solidFill>
                  <a:latin typeface="Trebuchet MS" panose="020B0603020202020204" pitchFamily="34" charset="0"/>
                </a:rPr>
                <a:t>tiene</a:t>
              </a:r>
              <a:r>
                <a:rPr lang="en-AU" sz="900">
                  <a:solidFill>
                    <a:schemeClr val="bg1"/>
                  </a:solidFill>
                  <a:latin typeface="Trebuchet MS" panose="020B0603020202020204" pitchFamily="34" charset="0"/>
                </a:rPr>
                <a:t> </a:t>
              </a:r>
              <a:r>
                <a:rPr lang="en-AU" sz="900" err="1">
                  <a:solidFill>
                    <a:schemeClr val="bg1"/>
                  </a:solidFill>
                  <a:latin typeface="Trebuchet MS" panose="020B0603020202020204" pitchFamily="34" charset="0"/>
                </a:rPr>
                <a:t>el</a:t>
              </a:r>
              <a:r>
                <a:rPr lang="en-AU" sz="900">
                  <a:solidFill>
                    <a:schemeClr val="bg1"/>
                  </a:solidFill>
                  <a:latin typeface="Trebuchet MS" panose="020B0603020202020204" pitchFamily="34" charset="0"/>
                </a:rPr>
                <a:t> </a:t>
              </a:r>
              <a:r>
                <a:rPr lang="en-AU" sz="900" err="1">
                  <a:solidFill>
                    <a:schemeClr val="bg1"/>
                  </a:solidFill>
                  <a:latin typeface="Trebuchet MS" panose="020B0603020202020204" pitchFamily="34" charset="0"/>
                </a:rPr>
                <a:t>conocimiento</a:t>
              </a:r>
              <a:r>
                <a:rPr lang="en-AU" sz="900">
                  <a:solidFill>
                    <a:schemeClr val="bg1"/>
                  </a:solidFill>
                  <a:latin typeface="Trebuchet MS" panose="020B0603020202020204" pitchFamily="34" charset="0"/>
                </a:rPr>
                <a:t> de </a:t>
              </a:r>
              <a:r>
                <a:rPr lang="en-AU" sz="900" err="1">
                  <a:solidFill>
                    <a:schemeClr val="bg1"/>
                  </a:solidFill>
                  <a:latin typeface="Trebuchet MS" panose="020B0603020202020204" pitchFamily="34" charset="0"/>
                </a:rPr>
                <a:t>todos</a:t>
              </a:r>
              <a:r>
                <a:rPr lang="en-AU" sz="900">
                  <a:solidFill>
                    <a:schemeClr val="bg1"/>
                  </a:solidFill>
                  <a:latin typeface="Trebuchet MS" panose="020B0603020202020204" pitchFamily="34" charset="0"/>
                </a:rPr>
                <a:t> los </a:t>
              </a:r>
              <a:r>
                <a:rPr lang="en-AU" sz="900" err="1">
                  <a:solidFill>
                    <a:schemeClr val="bg1"/>
                  </a:solidFill>
                  <a:latin typeface="Trebuchet MS" panose="020B0603020202020204" pitchFamily="34" charset="0"/>
                </a:rPr>
                <a:t>factores</a:t>
              </a:r>
              <a:r>
                <a:rPr lang="en-AU" sz="900">
                  <a:solidFill>
                    <a:schemeClr val="bg1"/>
                  </a:solidFill>
                  <a:latin typeface="Trebuchet MS" panose="020B0603020202020204" pitchFamily="34" charset="0"/>
                </a:rPr>
                <a:t> y </a:t>
              </a:r>
              <a:r>
                <a:rPr lang="en-AU" sz="900" err="1">
                  <a:solidFill>
                    <a:schemeClr val="bg1"/>
                  </a:solidFill>
                  <a:latin typeface="Trebuchet MS" panose="020B0603020202020204" pitchFamily="34" charset="0"/>
                </a:rPr>
                <a:t>circunstancias</a:t>
              </a:r>
              <a:r>
                <a:rPr lang="en-AU" sz="900">
                  <a:solidFill>
                    <a:schemeClr val="bg1"/>
                  </a:solidFill>
                  <a:latin typeface="Trebuchet MS" panose="020B0603020202020204" pitchFamily="34" charset="0"/>
                </a:rPr>
                <a:t>. </a:t>
              </a:r>
            </a:p>
          </p:txBody>
        </p:sp>
      </p:grpSp>
      <p:grpSp>
        <p:nvGrpSpPr>
          <p:cNvPr id="4" name="Grupo 3">
            <a:extLst>
              <a:ext uri="{FF2B5EF4-FFF2-40B4-BE49-F238E27FC236}">
                <a16:creationId xmlns:a16="http://schemas.microsoft.com/office/drawing/2014/main" id="{6B273ADF-BC08-498A-8ACC-32FAFEC516B3}"/>
              </a:ext>
            </a:extLst>
          </p:cNvPr>
          <p:cNvGrpSpPr/>
          <p:nvPr/>
        </p:nvGrpSpPr>
        <p:grpSpPr>
          <a:xfrm>
            <a:off x="6973905" y="3214825"/>
            <a:ext cx="1521389" cy="1001922"/>
            <a:chOff x="3649660" y="2198484"/>
            <a:chExt cx="1521389" cy="1001922"/>
          </a:xfrm>
        </p:grpSpPr>
        <p:sp>
          <p:nvSpPr>
            <p:cNvPr id="23" name="Oval 9">
              <a:extLst>
                <a:ext uri="{FF2B5EF4-FFF2-40B4-BE49-F238E27FC236}">
                  <a16:creationId xmlns:a16="http://schemas.microsoft.com/office/drawing/2014/main" id="{F24DB08F-44AB-4720-B15B-8DF6BFFD67E0}"/>
                </a:ext>
              </a:extLst>
            </p:cNvPr>
            <p:cNvSpPr/>
            <p:nvPr/>
          </p:nvSpPr>
          <p:spPr>
            <a:xfrm>
              <a:off x="3649660" y="2198484"/>
              <a:ext cx="1521389" cy="10019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AU" sz="1000" b="1">
                <a:solidFill>
                  <a:schemeClr val="bg1"/>
                </a:solidFill>
                <a:latin typeface="Trebuchet MS" panose="020B0603020202020204" pitchFamily="34" charset="0"/>
              </a:endParaRPr>
            </a:p>
          </p:txBody>
        </p:sp>
        <p:sp>
          <p:nvSpPr>
            <p:cNvPr id="15" name="CuadroTexto 14">
              <a:extLst>
                <a:ext uri="{FF2B5EF4-FFF2-40B4-BE49-F238E27FC236}">
                  <a16:creationId xmlns:a16="http://schemas.microsoft.com/office/drawing/2014/main" id="{06BA460C-EEA6-4C6E-9BD9-B27BEE1801FE}"/>
                </a:ext>
              </a:extLst>
            </p:cNvPr>
            <p:cNvSpPr txBox="1"/>
            <p:nvPr/>
          </p:nvSpPr>
          <p:spPr>
            <a:xfrm>
              <a:off x="3735496" y="2237780"/>
              <a:ext cx="1349716" cy="923330"/>
            </a:xfrm>
            <a:prstGeom prst="rect">
              <a:avLst/>
            </a:prstGeom>
            <a:noFill/>
          </p:spPr>
          <p:txBody>
            <a:bodyPr wrap="square" rtlCol="0">
              <a:spAutoFit/>
            </a:bodyPr>
            <a:lstStyle/>
            <a:p>
              <a:r>
                <a:rPr lang="en-AU" sz="900" err="1">
                  <a:solidFill>
                    <a:schemeClr val="bg1"/>
                  </a:solidFill>
                  <a:latin typeface="Trebuchet MS" panose="020B0603020202020204" pitchFamily="34" charset="0"/>
                </a:rPr>
                <a:t>Ignorar</a:t>
              </a:r>
              <a:r>
                <a:rPr lang="en-AU" sz="900">
                  <a:solidFill>
                    <a:schemeClr val="bg1"/>
                  </a:solidFill>
                  <a:latin typeface="Trebuchet MS" panose="020B0603020202020204" pitchFamily="34" charset="0"/>
                </a:rPr>
                <a:t> la </a:t>
              </a:r>
              <a:r>
                <a:rPr lang="en-AU" sz="900" err="1">
                  <a:solidFill>
                    <a:schemeClr val="bg1"/>
                  </a:solidFill>
                  <a:latin typeface="Trebuchet MS" panose="020B0603020202020204" pitchFamily="34" charset="0"/>
                </a:rPr>
                <a:t>probabilidad</a:t>
              </a:r>
              <a:r>
                <a:rPr lang="en-AU" sz="900">
                  <a:solidFill>
                    <a:schemeClr val="bg1"/>
                  </a:solidFill>
                  <a:latin typeface="Trebuchet MS" panose="020B0603020202020204" pitchFamily="34" charset="0"/>
                </a:rPr>
                <a:t> de </a:t>
              </a:r>
              <a:r>
                <a:rPr lang="en-AU" sz="900" err="1">
                  <a:solidFill>
                    <a:schemeClr val="bg1"/>
                  </a:solidFill>
                  <a:latin typeface="Trebuchet MS" panose="020B0603020202020204" pitchFamily="34" charset="0"/>
                </a:rPr>
                <a:t>tener</a:t>
              </a:r>
              <a:r>
                <a:rPr lang="en-AU" sz="900">
                  <a:solidFill>
                    <a:schemeClr val="bg1"/>
                  </a:solidFill>
                  <a:latin typeface="Trebuchet MS" panose="020B0603020202020204" pitchFamily="34" charset="0"/>
                </a:rPr>
                <a:t> una </a:t>
              </a:r>
              <a:r>
                <a:rPr lang="en-AU" sz="900" err="1">
                  <a:solidFill>
                    <a:schemeClr val="bg1"/>
                  </a:solidFill>
                  <a:latin typeface="Trebuchet MS" panose="020B0603020202020204" pitchFamily="34" charset="0"/>
                </a:rPr>
                <a:t>auditoría</a:t>
              </a:r>
              <a:r>
                <a:rPr lang="en-AU" sz="900">
                  <a:solidFill>
                    <a:schemeClr val="bg1"/>
                  </a:solidFill>
                  <a:latin typeface="Trebuchet MS" panose="020B0603020202020204" pitchFamily="34" charset="0"/>
                </a:rPr>
                <a:t> de </a:t>
              </a:r>
              <a:r>
                <a:rPr lang="en-AU" sz="900" err="1">
                  <a:solidFill>
                    <a:schemeClr val="bg1"/>
                  </a:solidFill>
                  <a:latin typeface="Trebuchet MS" panose="020B0603020202020204" pitchFamily="34" charset="0"/>
                </a:rPr>
                <a:t>impuestos</a:t>
              </a:r>
              <a:r>
                <a:rPr lang="en-AU" sz="900">
                  <a:solidFill>
                    <a:schemeClr val="bg1"/>
                  </a:solidFill>
                  <a:latin typeface="Trebuchet MS" panose="020B0603020202020204" pitchFamily="34" charset="0"/>
                </a:rPr>
                <a:t> al </a:t>
              </a:r>
              <a:r>
                <a:rPr lang="en-AU" sz="900" err="1">
                  <a:solidFill>
                    <a:schemeClr val="bg1"/>
                  </a:solidFill>
                  <a:latin typeface="Trebuchet MS" panose="020B0603020202020204" pitchFamily="34" charset="0"/>
                </a:rPr>
                <a:t>calcular</a:t>
              </a:r>
              <a:r>
                <a:rPr lang="en-AU" sz="900">
                  <a:solidFill>
                    <a:schemeClr val="bg1"/>
                  </a:solidFill>
                  <a:latin typeface="Trebuchet MS" panose="020B0603020202020204" pitchFamily="34" charset="0"/>
                </a:rPr>
                <a:t> </a:t>
              </a:r>
              <a:r>
                <a:rPr lang="en-AU" sz="900" err="1">
                  <a:solidFill>
                    <a:schemeClr val="bg1"/>
                  </a:solidFill>
                  <a:latin typeface="Trebuchet MS" panose="020B0603020202020204" pitchFamily="34" charset="0"/>
                </a:rPr>
                <a:t>el</a:t>
              </a:r>
              <a:r>
                <a:rPr lang="en-AU" sz="900">
                  <a:solidFill>
                    <a:schemeClr val="bg1"/>
                  </a:solidFill>
                  <a:latin typeface="Trebuchet MS" panose="020B0603020202020204" pitchFamily="34" charset="0"/>
                </a:rPr>
                <a:t> </a:t>
              </a:r>
              <a:r>
                <a:rPr lang="en-AU" sz="900" err="1">
                  <a:solidFill>
                    <a:schemeClr val="bg1"/>
                  </a:solidFill>
                  <a:latin typeface="Trebuchet MS" panose="020B0603020202020204" pitchFamily="34" charset="0"/>
                </a:rPr>
                <a:t>monto</a:t>
              </a:r>
              <a:r>
                <a:rPr lang="en-AU" sz="900">
                  <a:solidFill>
                    <a:schemeClr val="bg1"/>
                  </a:solidFill>
                  <a:latin typeface="Trebuchet MS" panose="020B0603020202020204" pitchFamily="34" charset="0"/>
                </a:rPr>
                <a:t> del </a:t>
              </a:r>
              <a:r>
                <a:rPr lang="en-AU" sz="900" err="1">
                  <a:solidFill>
                    <a:schemeClr val="bg1"/>
                  </a:solidFill>
                  <a:latin typeface="Trebuchet MS" panose="020B0603020202020204" pitchFamily="34" charset="0"/>
                </a:rPr>
                <a:t>impuesto</a:t>
              </a:r>
              <a:r>
                <a:rPr lang="en-AU" sz="900">
                  <a:solidFill>
                    <a:schemeClr val="bg1"/>
                  </a:solidFill>
                  <a:latin typeface="Trebuchet MS" panose="020B0603020202020204" pitchFamily="34" charset="0"/>
                </a:rPr>
                <a:t> </a:t>
              </a:r>
              <a:r>
                <a:rPr lang="en-AU" sz="900" err="1">
                  <a:solidFill>
                    <a:schemeClr val="bg1"/>
                  </a:solidFill>
                  <a:latin typeface="Trebuchet MS" panose="020B0603020202020204" pitchFamily="34" charset="0"/>
                </a:rPr>
                <a:t>adecuado</a:t>
              </a:r>
              <a:r>
                <a:rPr lang="en-AU" sz="900">
                  <a:solidFill>
                    <a:schemeClr val="bg1"/>
                  </a:solidFill>
                  <a:latin typeface="Trebuchet MS" panose="020B0603020202020204" pitchFamily="34" charset="0"/>
                </a:rPr>
                <a:t>.</a:t>
              </a:r>
            </a:p>
          </p:txBody>
        </p:sp>
      </p:grpSp>
      <p:grpSp>
        <p:nvGrpSpPr>
          <p:cNvPr id="6" name="Grupo 5">
            <a:extLst>
              <a:ext uri="{FF2B5EF4-FFF2-40B4-BE49-F238E27FC236}">
                <a16:creationId xmlns:a16="http://schemas.microsoft.com/office/drawing/2014/main" id="{56787D06-489B-4BFB-8BAF-B1220D00A327}"/>
              </a:ext>
            </a:extLst>
          </p:cNvPr>
          <p:cNvGrpSpPr/>
          <p:nvPr/>
        </p:nvGrpSpPr>
        <p:grpSpPr>
          <a:xfrm>
            <a:off x="6973905" y="1136569"/>
            <a:ext cx="1521389" cy="1001922"/>
            <a:chOff x="3924018" y="1068656"/>
            <a:chExt cx="1521389" cy="1001922"/>
          </a:xfrm>
        </p:grpSpPr>
        <p:sp>
          <p:nvSpPr>
            <p:cNvPr id="26" name="Oval 9">
              <a:extLst>
                <a:ext uri="{FF2B5EF4-FFF2-40B4-BE49-F238E27FC236}">
                  <a16:creationId xmlns:a16="http://schemas.microsoft.com/office/drawing/2014/main" id="{70A839BF-58F5-4F71-B236-ECC13AC46A0D}"/>
                </a:ext>
              </a:extLst>
            </p:cNvPr>
            <p:cNvSpPr/>
            <p:nvPr/>
          </p:nvSpPr>
          <p:spPr>
            <a:xfrm>
              <a:off x="3924018" y="1068656"/>
              <a:ext cx="1521389" cy="10019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AU" sz="1000" b="1">
                <a:solidFill>
                  <a:schemeClr val="bg1"/>
                </a:solidFill>
                <a:latin typeface="Trebuchet MS" panose="020B0603020202020204" pitchFamily="34" charset="0"/>
              </a:endParaRPr>
            </a:p>
          </p:txBody>
        </p:sp>
        <p:sp>
          <p:nvSpPr>
            <p:cNvPr id="25" name="CuadroTexto 24">
              <a:extLst>
                <a:ext uri="{FF2B5EF4-FFF2-40B4-BE49-F238E27FC236}">
                  <a16:creationId xmlns:a16="http://schemas.microsoft.com/office/drawing/2014/main" id="{1E93F210-723F-406E-A150-AA167E4A0D08}"/>
                </a:ext>
              </a:extLst>
            </p:cNvPr>
            <p:cNvSpPr txBox="1"/>
            <p:nvPr/>
          </p:nvSpPr>
          <p:spPr>
            <a:xfrm>
              <a:off x="4085295" y="1315702"/>
              <a:ext cx="1198834" cy="507831"/>
            </a:xfrm>
            <a:prstGeom prst="rect">
              <a:avLst/>
            </a:prstGeom>
            <a:noFill/>
          </p:spPr>
          <p:txBody>
            <a:bodyPr wrap="square" rtlCol="0">
              <a:spAutoFit/>
            </a:bodyPr>
            <a:lstStyle/>
            <a:p>
              <a:r>
                <a:rPr lang="en-AU" sz="900">
                  <a:solidFill>
                    <a:schemeClr val="bg1"/>
                  </a:solidFill>
                  <a:latin typeface="Trebuchet MS" panose="020B0603020202020204" pitchFamily="34" charset="0"/>
                </a:rPr>
                <a:t>La </a:t>
              </a:r>
              <a:r>
                <a:rPr lang="en-AU" sz="900" err="1">
                  <a:solidFill>
                    <a:schemeClr val="bg1"/>
                  </a:solidFill>
                  <a:latin typeface="Trebuchet MS" panose="020B0603020202020204" pitchFamily="34" charset="0"/>
                </a:rPr>
                <a:t>autoridad</a:t>
              </a:r>
              <a:r>
                <a:rPr lang="en-AU" sz="900">
                  <a:solidFill>
                    <a:schemeClr val="bg1"/>
                  </a:solidFill>
                  <a:latin typeface="Trebuchet MS" panose="020B0603020202020204" pitchFamily="34" charset="0"/>
                </a:rPr>
                <a:t> fiscal </a:t>
              </a:r>
              <a:r>
                <a:rPr lang="en-AU" sz="900" err="1">
                  <a:solidFill>
                    <a:schemeClr val="bg1"/>
                  </a:solidFill>
                  <a:latin typeface="Trebuchet MS" panose="020B0603020202020204" pitchFamily="34" charset="0"/>
                </a:rPr>
                <a:t>realizará</a:t>
              </a:r>
              <a:r>
                <a:rPr lang="en-AU" sz="900">
                  <a:solidFill>
                    <a:schemeClr val="bg1"/>
                  </a:solidFill>
                  <a:latin typeface="Trebuchet MS" panose="020B0603020202020204" pitchFamily="34" charset="0"/>
                </a:rPr>
                <a:t> una </a:t>
              </a:r>
              <a:r>
                <a:rPr lang="en-AU" sz="900" err="1">
                  <a:solidFill>
                    <a:schemeClr val="bg1"/>
                  </a:solidFill>
                  <a:latin typeface="Trebuchet MS" panose="020B0603020202020204" pitchFamily="34" charset="0"/>
                </a:rPr>
                <a:t>auditoría</a:t>
              </a:r>
              <a:r>
                <a:rPr lang="en-AU" sz="900">
                  <a:solidFill>
                    <a:schemeClr val="bg1"/>
                  </a:solidFill>
                  <a:latin typeface="Trebuchet MS" panose="020B0603020202020204" pitchFamily="34" charset="0"/>
                </a:rPr>
                <a:t>.</a:t>
              </a:r>
            </a:p>
          </p:txBody>
        </p:sp>
      </p:grpSp>
      <p:sp>
        <p:nvSpPr>
          <p:cNvPr id="28" name="Freeform 12">
            <a:extLst>
              <a:ext uri="{FF2B5EF4-FFF2-40B4-BE49-F238E27FC236}">
                <a16:creationId xmlns:a16="http://schemas.microsoft.com/office/drawing/2014/main" id="{A2C4F32F-4EDF-4FDD-A59D-89612F61603A}"/>
              </a:ext>
            </a:extLst>
          </p:cNvPr>
          <p:cNvSpPr>
            <a:spLocks noChangeAspect="1"/>
          </p:cNvSpPr>
          <p:nvPr/>
        </p:nvSpPr>
        <p:spPr bwMode="gray">
          <a:xfrm rot="10800000">
            <a:off x="4691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29" name="Freeform 12">
            <a:extLst>
              <a:ext uri="{FF2B5EF4-FFF2-40B4-BE49-F238E27FC236}">
                <a16:creationId xmlns:a16="http://schemas.microsoft.com/office/drawing/2014/main" id="{2210B464-7D3B-4802-AC09-74ABA28C8F52}"/>
              </a:ext>
            </a:extLst>
          </p:cNvPr>
          <p:cNvSpPr>
            <a:spLocks noChangeAspect="1"/>
          </p:cNvSpPr>
          <p:nvPr/>
        </p:nvSpPr>
        <p:spPr bwMode="gray">
          <a:xfrm>
            <a:off x="441063" y="466223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Tree>
    <p:extLst>
      <p:ext uri="{BB962C8B-B14F-4D97-AF65-F5344CB8AC3E}">
        <p14:creationId xmlns:p14="http://schemas.microsoft.com/office/powerpoint/2010/main" val="39289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C27F6D8-85F0-4502-9446-D5D0FDCA5DE9}"/>
              </a:ext>
            </a:extLst>
          </p:cNvPr>
          <p:cNvSpPr>
            <a:spLocks/>
          </p:cNvSpPr>
          <p:nvPr/>
        </p:nvSpPr>
        <p:spPr>
          <a:xfrm>
            <a:off x="559676" y="914219"/>
            <a:ext cx="8173009" cy="3681429"/>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angle 10">
            <a:extLst>
              <a:ext uri="{FF2B5EF4-FFF2-40B4-BE49-F238E27FC236}">
                <a16:creationId xmlns:a16="http://schemas.microsoft.com/office/drawing/2014/main" id="{69A02B0D-D4FE-4137-8E98-A76FD41CCB6A}"/>
              </a:ext>
            </a:extLst>
          </p:cNvPr>
          <p:cNvSpPr>
            <a:spLocks noChangeArrowheads="1"/>
          </p:cNvSpPr>
          <p:nvPr/>
        </p:nvSpPr>
        <p:spPr bwMode="auto">
          <a:xfrm>
            <a:off x="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8" eaLnBrk="0" fontAlgn="base" hangingPunct="0">
              <a:spcBef>
                <a:spcPct val="0"/>
              </a:spcBef>
              <a:spcAft>
                <a:spcPct val="0"/>
              </a:spcAft>
            </a:pPr>
            <a:endParaRPr lang="es-CO" altLang="es-CO">
              <a:latin typeface="Arial" panose="020B0604020202020204" pitchFamily="34" charset="0"/>
            </a:endParaRPr>
          </a:p>
        </p:txBody>
      </p:sp>
      <p:sp>
        <p:nvSpPr>
          <p:cNvPr id="14" name="Marcador de texto 5">
            <a:extLst>
              <a:ext uri="{FF2B5EF4-FFF2-40B4-BE49-F238E27FC236}">
                <a16:creationId xmlns:a16="http://schemas.microsoft.com/office/drawing/2014/main" id="{EE55BBFB-8E7E-456E-BC89-DC5DD18B0752}"/>
              </a:ext>
            </a:extLst>
          </p:cNvPr>
          <p:cNvSpPr txBox="1">
            <a:spLocks/>
          </p:cNvSpPr>
          <p:nvPr/>
        </p:nvSpPr>
        <p:spPr>
          <a:xfrm>
            <a:off x="184440" y="513114"/>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a:solidFill>
                  <a:schemeClr val="tx2"/>
                </a:solidFill>
              </a:rPr>
              <a:t>¿CUÁNDO APLICAR IFRIC 23?</a:t>
            </a:r>
          </a:p>
        </p:txBody>
      </p:sp>
      <p:sp>
        <p:nvSpPr>
          <p:cNvPr id="6" name="Rectangle 11">
            <a:extLst>
              <a:ext uri="{FF2B5EF4-FFF2-40B4-BE49-F238E27FC236}">
                <a16:creationId xmlns:a16="http://schemas.microsoft.com/office/drawing/2014/main" id="{C9D3312A-A3D2-4757-B961-9DC4178B1178}"/>
              </a:ext>
            </a:extLst>
          </p:cNvPr>
          <p:cNvSpPr/>
          <p:nvPr/>
        </p:nvSpPr>
        <p:spPr>
          <a:xfrm>
            <a:off x="2114829" y="1141736"/>
            <a:ext cx="4914341" cy="6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25" b="1">
                <a:solidFill>
                  <a:schemeClr val="bg1"/>
                </a:solidFill>
                <a:latin typeface="Trebuchet MS" panose="020B0603020202020204" pitchFamily="34" charset="0"/>
              </a:rPr>
              <a:t>Bases de medición cuando no es probable que la autoridad fiscal acepte la pocisión fiscal </a:t>
            </a:r>
          </a:p>
        </p:txBody>
      </p:sp>
      <p:sp>
        <p:nvSpPr>
          <p:cNvPr id="9" name="Right Arrow 16">
            <a:extLst>
              <a:ext uri="{FF2B5EF4-FFF2-40B4-BE49-F238E27FC236}">
                <a16:creationId xmlns:a16="http://schemas.microsoft.com/office/drawing/2014/main" id="{CF659080-1305-41F6-936C-F5026D8AE71C}"/>
              </a:ext>
            </a:extLst>
          </p:cNvPr>
          <p:cNvSpPr/>
          <p:nvPr/>
        </p:nvSpPr>
        <p:spPr>
          <a:xfrm rot="5400000">
            <a:off x="2904261" y="2032846"/>
            <a:ext cx="437198" cy="351473"/>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solidFill>
                <a:srgbClr val="685040"/>
              </a:solidFill>
              <a:latin typeface="Trebuchet MS" panose="020B0603020202020204" pitchFamily="34" charset="0"/>
            </a:endParaRPr>
          </a:p>
        </p:txBody>
      </p:sp>
      <p:sp>
        <p:nvSpPr>
          <p:cNvPr id="10" name="Right Arrow 17">
            <a:extLst>
              <a:ext uri="{FF2B5EF4-FFF2-40B4-BE49-F238E27FC236}">
                <a16:creationId xmlns:a16="http://schemas.microsoft.com/office/drawing/2014/main" id="{6EB47C33-8B5C-4866-B505-EA0353E3023A}"/>
              </a:ext>
            </a:extLst>
          </p:cNvPr>
          <p:cNvSpPr/>
          <p:nvPr/>
        </p:nvSpPr>
        <p:spPr>
          <a:xfrm rot="5400000">
            <a:off x="5816434" y="2032846"/>
            <a:ext cx="437198" cy="351473"/>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900">
              <a:solidFill>
                <a:srgbClr val="685040"/>
              </a:solidFill>
              <a:latin typeface="Trebuchet MS" panose="020B0603020202020204" pitchFamily="34" charset="0"/>
            </a:endParaRPr>
          </a:p>
        </p:txBody>
      </p:sp>
      <p:sp>
        <p:nvSpPr>
          <p:cNvPr id="11" name="Rectangle 8">
            <a:extLst>
              <a:ext uri="{FF2B5EF4-FFF2-40B4-BE49-F238E27FC236}">
                <a16:creationId xmlns:a16="http://schemas.microsoft.com/office/drawing/2014/main" id="{13212FA8-4A74-4939-8710-18D016C23C23}"/>
              </a:ext>
            </a:extLst>
          </p:cNvPr>
          <p:cNvSpPr/>
          <p:nvPr/>
        </p:nvSpPr>
        <p:spPr>
          <a:xfrm>
            <a:off x="2114829" y="2540529"/>
            <a:ext cx="2240852" cy="323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25" b="1">
                <a:solidFill>
                  <a:schemeClr val="bg1"/>
                </a:solidFill>
              </a:rPr>
              <a:t>Cantidad más probable</a:t>
            </a:r>
            <a:endParaRPr lang="en-AU" sz="1125" b="1">
              <a:solidFill>
                <a:schemeClr val="bg1"/>
              </a:solidFill>
              <a:latin typeface="Trebuchet MS" panose="020B0603020202020204" pitchFamily="34" charset="0"/>
            </a:endParaRPr>
          </a:p>
        </p:txBody>
      </p:sp>
      <p:sp>
        <p:nvSpPr>
          <p:cNvPr id="12" name="Rectangle 19">
            <a:extLst>
              <a:ext uri="{FF2B5EF4-FFF2-40B4-BE49-F238E27FC236}">
                <a16:creationId xmlns:a16="http://schemas.microsoft.com/office/drawing/2014/main" id="{359202E0-7BC8-4F5E-8D51-16F0EA774B3B}"/>
              </a:ext>
            </a:extLst>
          </p:cNvPr>
          <p:cNvSpPr/>
          <p:nvPr/>
        </p:nvSpPr>
        <p:spPr>
          <a:xfrm>
            <a:off x="2114829" y="2864517"/>
            <a:ext cx="2240852" cy="815202"/>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25">
                <a:solidFill>
                  <a:srgbClr val="404040"/>
                </a:solidFill>
              </a:rPr>
              <a:t>Como </a:t>
            </a:r>
            <a:r>
              <a:rPr lang="en-AU" sz="1125" err="1">
                <a:solidFill>
                  <a:srgbClr val="404040"/>
                </a:solidFill>
              </a:rPr>
              <a:t>prepara</a:t>
            </a:r>
            <a:r>
              <a:rPr lang="en-AU" sz="1125">
                <a:solidFill>
                  <a:srgbClr val="404040"/>
                </a:solidFill>
              </a:rPr>
              <a:t> sus </a:t>
            </a:r>
            <a:r>
              <a:rPr lang="en-AU" sz="1125" err="1">
                <a:solidFill>
                  <a:srgbClr val="404040"/>
                </a:solidFill>
              </a:rPr>
              <a:t>declaraciones</a:t>
            </a:r>
            <a:r>
              <a:rPr lang="en-AU" sz="1125">
                <a:solidFill>
                  <a:srgbClr val="404040"/>
                </a:solidFill>
              </a:rPr>
              <a:t> de </a:t>
            </a:r>
            <a:r>
              <a:rPr lang="en-AU" sz="1125" err="1">
                <a:solidFill>
                  <a:srgbClr val="404040"/>
                </a:solidFill>
              </a:rPr>
              <a:t>impuestos</a:t>
            </a:r>
            <a:r>
              <a:rPr lang="en-AU" sz="1125">
                <a:solidFill>
                  <a:srgbClr val="404040"/>
                </a:solidFill>
              </a:rPr>
              <a:t> y </a:t>
            </a:r>
            <a:r>
              <a:rPr lang="en-AU" sz="1125" err="1">
                <a:solidFill>
                  <a:srgbClr val="404040"/>
                </a:solidFill>
              </a:rPr>
              <a:t>soporta</a:t>
            </a:r>
            <a:r>
              <a:rPr lang="en-AU" sz="1125">
                <a:solidFill>
                  <a:srgbClr val="404040"/>
                </a:solidFill>
              </a:rPr>
              <a:t> </a:t>
            </a:r>
            <a:r>
              <a:rPr lang="en-AU" sz="1125" err="1">
                <a:solidFill>
                  <a:srgbClr val="404040"/>
                </a:solidFill>
              </a:rPr>
              <a:t>el</a:t>
            </a:r>
            <a:r>
              <a:rPr lang="en-AU" sz="1125">
                <a:solidFill>
                  <a:srgbClr val="404040"/>
                </a:solidFill>
              </a:rPr>
              <a:t> </a:t>
            </a:r>
            <a:r>
              <a:rPr lang="en-AU" sz="1125" err="1">
                <a:solidFill>
                  <a:srgbClr val="404040"/>
                </a:solidFill>
              </a:rPr>
              <a:t>tratamiento</a:t>
            </a:r>
            <a:r>
              <a:rPr lang="en-AU" sz="1125">
                <a:solidFill>
                  <a:srgbClr val="404040"/>
                </a:solidFill>
              </a:rPr>
              <a:t> del </a:t>
            </a:r>
            <a:r>
              <a:rPr lang="en-AU" sz="1125" err="1">
                <a:solidFill>
                  <a:srgbClr val="404040"/>
                </a:solidFill>
              </a:rPr>
              <a:t>impuesto</a:t>
            </a:r>
            <a:r>
              <a:rPr lang="en-AU" sz="1125">
                <a:solidFill>
                  <a:srgbClr val="404040"/>
                </a:solidFill>
              </a:rPr>
              <a:t> de </a:t>
            </a:r>
            <a:r>
              <a:rPr lang="en-AU" sz="1125" err="1">
                <a:solidFill>
                  <a:srgbClr val="404040"/>
                </a:solidFill>
              </a:rPr>
              <a:t>renta</a:t>
            </a:r>
            <a:r>
              <a:rPr lang="en-AU" sz="1125">
                <a:solidFill>
                  <a:srgbClr val="404040"/>
                </a:solidFill>
              </a:rPr>
              <a:t>.</a:t>
            </a:r>
            <a:endParaRPr lang="en-AU" sz="1125" b="1">
              <a:solidFill>
                <a:srgbClr val="404040"/>
              </a:solidFill>
              <a:latin typeface="Trebuchet MS" panose="020B0603020202020204" pitchFamily="34" charset="0"/>
            </a:endParaRPr>
          </a:p>
        </p:txBody>
      </p:sp>
      <p:sp>
        <p:nvSpPr>
          <p:cNvPr id="15" name="Rectangle 9">
            <a:extLst>
              <a:ext uri="{FF2B5EF4-FFF2-40B4-BE49-F238E27FC236}">
                <a16:creationId xmlns:a16="http://schemas.microsoft.com/office/drawing/2014/main" id="{813D26CE-E4A7-44B6-B4E8-FD70A0F7E1E9}"/>
              </a:ext>
            </a:extLst>
          </p:cNvPr>
          <p:cNvSpPr/>
          <p:nvPr/>
        </p:nvSpPr>
        <p:spPr>
          <a:xfrm>
            <a:off x="4788318" y="2540529"/>
            <a:ext cx="2321142" cy="323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25" b="1">
                <a:solidFill>
                  <a:schemeClr val="bg1"/>
                </a:solidFill>
              </a:rPr>
              <a:t>Método de valor agregado</a:t>
            </a:r>
          </a:p>
        </p:txBody>
      </p:sp>
      <p:sp>
        <p:nvSpPr>
          <p:cNvPr id="16" name="Rectangle 20">
            <a:extLst>
              <a:ext uri="{FF2B5EF4-FFF2-40B4-BE49-F238E27FC236}">
                <a16:creationId xmlns:a16="http://schemas.microsoft.com/office/drawing/2014/main" id="{8255BC6C-5D46-41E9-88B3-ADD85583B179}"/>
              </a:ext>
            </a:extLst>
          </p:cNvPr>
          <p:cNvSpPr/>
          <p:nvPr/>
        </p:nvSpPr>
        <p:spPr>
          <a:xfrm>
            <a:off x="4788318" y="2864517"/>
            <a:ext cx="2321142" cy="815202"/>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25">
                <a:solidFill>
                  <a:srgbClr val="404040"/>
                </a:solidFill>
              </a:rPr>
              <a:t>Como la entidad espera que la autoridad fiscal examine y resuelva los problemas del tratamiento impositivo incierto.</a:t>
            </a:r>
          </a:p>
        </p:txBody>
      </p:sp>
      <p:pic>
        <p:nvPicPr>
          <p:cNvPr id="3" name="Gráfico 2" descr="Caja registradora con relleno sólido">
            <a:extLst>
              <a:ext uri="{FF2B5EF4-FFF2-40B4-BE49-F238E27FC236}">
                <a16:creationId xmlns:a16="http://schemas.microsoft.com/office/drawing/2014/main" id="{D43587D2-4D8A-448E-AFFB-224D64FCFA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2172" y="3505988"/>
            <a:ext cx="1089660" cy="1089660"/>
          </a:xfrm>
          <a:prstGeom prst="rect">
            <a:avLst/>
          </a:prstGeom>
        </p:spPr>
      </p:pic>
      <p:pic>
        <p:nvPicPr>
          <p:cNvPr id="5" name="Gráfico 4" descr="Dinero con relleno sólido">
            <a:extLst>
              <a:ext uri="{FF2B5EF4-FFF2-40B4-BE49-F238E27FC236}">
                <a16:creationId xmlns:a16="http://schemas.microsoft.com/office/drawing/2014/main" id="{0EFB4762-0B61-401C-8E1D-E7C3317195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6238" y="3590655"/>
            <a:ext cx="914400" cy="914400"/>
          </a:xfrm>
          <a:prstGeom prst="rect">
            <a:avLst/>
          </a:prstGeom>
        </p:spPr>
      </p:pic>
    </p:spTree>
    <p:extLst>
      <p:ext uri="{BB962C8B-B14F-4D97-AF65-F5344CB8AC3E}">
        <p14:creationId xmlns:p14="http://schemas.microsoft.com/office/powerpoint/2010/main" val="419605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a:xfrm>
            <a:off x="323851" y="1247775"/>
            <a:ext cx="8098790" cy="695383"/>
          </a:xfrm>
        </p:spPr>
        <p:txBody>
          <a:bodyPr/>
          <a:lstStyle/>
          <a:p>
            <a:pPr lvl="0"/>
            <a:r>
              <a:rPr lang="es-CO">
                <a:effectLst/>
                <a:latin typeface="Trebuchet MS" panose="020B0603020202020204" pitchFamily="34" charset="0"/>
                <a:ea typeface="Times New Roman" panose="02020603050405020304" pitchFamily="18" charset="0"/>
              </a:rPr>
              <a:t>Los 444.444.444 Medios Magnéticos, Documentos Soporte y Facturas.</a:t>
            </a:r>
            <a:endParaRPr lang="es-419">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0010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B57A5ACB-B4B8-488A-8A1A-726ED66D51C5}"/>
              </a:ext>
            </a:extLst>
          </p:cNvPr>
          <p:cNvSpPr/>
          <p:nvPr/>
        </p:nvSpPr>
        <p:spPr>
          <a:xfrm>
            <a:off x="559676" y="914219"/>
            <a:ext cx="8173009" cy="3681429"/>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angle 10">
            <a:extLst>
              <a:ext uri="{FF2B5EF4-FFF2-40B4-BE49-F238E27FC236}">
                <a16:creationId xmlns:a16="http://schemas.microsoft.com/office/drawing/2014/main" id="{69A02B0D-D4FE-4137-8E98-A76FD41CCB6A}"/>
              </a:ext>
            </a:extLst>
          </p:cNvPr>
          <p:cNvSpPr>
            <a:spLocks noChangeArrowheads="1"/>
          </p:cNvSpPr>
          <p:nvPr/>
        </p:nvSpPr>
        <p:spPr bwMode="auto">
          <a:xfrm>
            <a:off x="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14378" eaLnBrk="0" fontAlgn="base" hangingPunct="0">
              <a:spcBef>
                <a:spcPct val="0"/>
              </a:spcBef>
              <a:spcAft>
                <a:spcPct val="0"/>
              </a:spcAft>
            </a:pPr>
            <a:endParaRPr lang="es-CO" altLang="es-CO">
              <a:latin typeface="Arial" panose="020B0604020202020204" pitchFamily="34" charset="0"/>
            </a:endParaRPr>
          </a:p>
        </p:txBody>
      </p:sp>
      <p:sp>
        <p:nvSpPr>
          <p:cNvPr id="14" name="Marcador de texto 5">
            <a:extLst>
              <a:ext uri="{FF2B5EF4-FFF2-40B4-BE49-F238E27FC236}">
                <a16:creationId xmlns:a16="http://schemas.microsoft.com/office/drawing/2014/main" id="{EE55BBFB-8E7E-456E-BC89-DC5DD18B0752}"/>
              </a:ext>
            </a:extLst>
          </p:cNvPr>
          <p:cNvSpPr txBox="1">
            <a:spLocks/>
          </p:cNvSpPr>
          <p:nvPr/>
        </p:nvSpPr>
        <p:spPr>
          <a:xfrm>
            <a:off x="279525" y="465997"/>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b="1">
                <a:solidFill>
                  <a:schemeClr val="tx2"/>
                </a:solidFill>
              </a:rPr>
              <a:t>NIT 444.444.444 MEDIOS MAGNÉTICOS, DOCUMENTOS SOPORTE Y FACTURAS.</a:t>
            </a:r>
          </a:p>
        </p:txBody>
      </p:sp>
      <p:sp>
        <p:nvSpPr>
          <p:cNvPr id="18" name="CuadroTexto 17">
            <a:extLst>
              <a:ext uri="{FF2B5EF4-FFF2-40B4-BE49-F238E27FC236}">
                <a16:creationId xmlns:a16="http://schemas.microsoft.com/office/drawing/2014/main" id="{A2F4E0BC-336F-4889-AD4C-736AD8940778}"/>
              </a:ext>
            </a:extLst>
          </p:cNvPr>
          <p:cNvSpPr txBox="1"/>
          <p:nvPr/>
        </p:nvSpPr>
        <p:spPr>
          <a:xfrm>
            <a:off x="576660" y="1664029"/>
            <a:ext cx="2243932" cy="1754326"/>
          </a:xfrm>
          <a:prstGeom prst="rect">
            <a:avLst/>
          </a:prstGeom>
          <a:noFill/>
          <a:ln>
            <a:solidFill>
              <a:schemeClr val="accent2"/>
            </a:solidFill>
          </a:ln>
        </p:spPr>
        <p:txBody>
          <a:bodyPr wrap="square">
            <a:spAutoFit/>
          </a:bodyPr>
          <a:lstStyle/>
          <a:p>
            <a:pPr algn="just"/>
            <a:r>
              <a:rPr lang="es-419" sz="1125">
                <a:solidFill>
                  <a:srgbClr val="404040"/>
                </a:solidFill>
              </a:rPr>
              <a:t>Los códigos 444444001 a 444449999 se deben utilizar para para informar operaciones con entidades o sociedades del exterior exclusivamente en los eventos en los que en el país del exterior no se utilice numeración fiscal.</a:t>
            </a:r>
          </a:p>
          <a:p>
            <a:pPr algn="just"/>
            <a:endParaRPr lang="es-419">
              <a:solidFill>
                <a:srgbClr val="000000"/>
              </a:solidFill>
              <a:latin typeface="Arial" panose="020B0604020202020204" pitchFamily="34" charset="0"/>
            </a:endParaRPr>
          </a:p>
        </p:txBody>
      </p:sp>
      <p:sp>
        <p:nvSpPr>
          <p:cNvPr id="19" name="CuadroTexto 18">
            <a:extLst>
              <a:ext uri="{FF2B5EF4-FFF2-40B4-BE49-F238E27FC236}">
                <a16:creationId xmlns:a16="http://schemas.microsoft.com/office/drawing/2014/main" id="{53965D61-FD35-414C-9E78-7F24A6DE3386}"/>
              </a:ext>
            </a:extLst>
          </p:cNvPr>
          <p:cNvSpPr txBox="1"/>
          <p:nvPr/>
        </p:nvSpPr>
        <p:spPr>
          <a:xfrm>
            <a:off x="3122742" y="1540452"/>
            <a:ext cx="2455200" cy="2342949"/>
          </a:xfrm>
          <a:prstGeom prst="rect">
            <a:avLst/>
          </a:prstGeom>
          <a:noFill/>
          <a:ln>
            <a:solidFill>
              <a:schemeClr val="accent2"/>
            </a:solidFill>
          </a:ln>
        </p:spPr>
        <p:txBody>
          <a:bodyPr wrap="square">
            <a:spAutoFit/>
          </a:bodyPr>
          <a:lstStyle/>
          <a:p>
            <a:pPr algn="just"/>
            <a:endParaRPr lang="es-419" sz="1125">
              <a:solidFill>
                <a:srgbClr val="404040"/>
              </a:solidFill>
            </a:endParaRPr>
          </a:p>
          <a:p>
            <a:pPr algn="just"/>
            <a:r>
              <a:rPr lang="es-419" sz="1125">
                <a:solidFill>
                  <a:srgbClr val="404040"/>
                </a:solidFill>
              </a:rPr>
              <a:t>La DIAN ha requerido a varios contribuyentes que han usado este tipo de códigos en su reporte de exógena del año gravable 2020. Por lo anterior, indican que se revise si hay errores en los reportes de esos códigos y que corrijan liquidando la sanción del artículo 651 del ET. (4% de las sumas respecto de las cuales se suministró información en forma errónea)</a:t>
            </a:r>
          </a:p>
        </p:txBody>
      </p:sp>
      <p:sp>
        <p:nvSpPr>
          <p:cNvPr id="20" name="CuadroTexto 19">
            <a:extLst>
              <a:ext uri="{FF2B5EF4-FFF2-40B4-BE49-F238E27FC236}">
                <a16:creationId xmlns:a16="http://schemas.microsoft.com/office/drawing/2014/main" id="{DE65C383-ABFD-4468-856C-26D9CE5386C3}"/>
              </a:ext>
            </a:extLst>
          </p:cNvPr>
          <p:cNvSpPr txBox="1"/>
          <p:nvPr/>
        </p:nvSpPr>
        <p:spPr>
          <a:xfrm>
            <a:off x="5870735" y="1416891"/>
            <a:ext cx="2765452" cy="2966197"/>
          </a:xfrm>
          <a:prstGeom prst="rect">
            <a:avLst/>
          </a:prstGeom>
          <a:noFill/>
          <a:ln>
            <a:solidFill>
              <a:schemeClr val="accent2"/>
            </a:solidFill>
          </a:ln>
        </p:spPr>
        <p:txBody>
          <a:bodyPr wrap="square">
            <a:spAutoFit/>
          </a:bodyPr>
          <a:lstStyle/>
          <a:p>
            <a:pPr algn="just"/>
            <a:endParaRPr lang="es-419" sz="1800">
              <a:solidFill>
                <a:srgbClr val="000000"/>
              </a:solidFill>
              <a:latin typeface="Arial" panose="020B0604020202020204" pitchFamily="34" charset="0"/>
            </a:endParaRPr>
          </a:p>
          <a:p>
            <a:pPr algn="just"/>
            <a:r>
              <a:rPr lang="es-419" sz="1125">
                <a:solidFill>
                  <a:srgbClr val="404040"/>
                </a:solidFill>
              </a:rPr>
              <a:t>Para el 2021 que se reporta en el año 2022, no reportar información usando estos códigos 444, a no ser que como lo indica la resolución de turno, se utilice cuando en el país donde el tercero tenga su residencia o domicilio fiscal no exista un código fiscal que lo identifique.</a:t>
            </a:r>
          </a:p>
          <a:p>
            <a:pPr algn="just"/>
            <a:endParaRPr lang="es-419" sz="1125">
              <a:solidFill>
                <a:srgbClr val="404040"/>
              </a:solidFill>
            </a:endParaRPr>
          </a:p>
          <a:p>
            <a:pPr algn="just"/>
            <a:r>
              <a:rPr lang="es-419" sz="1125">
                <a:solidFill>
                  <a:srgbClr val="404040"/>
                </a:solidFill>
              </a:rPr>
              <a:t>Ajustar bases de datos a partir de la fecha para reporte de MM, Documentos Soporte y Facturas electrónicas.</a:t>
            </a:r>
          </a:p>
          <a:p>
            <a:pPr algn="just"/>
            <a:endParaRPr lang="es-419" sz="1125">
              <a:solidFill>
                <a:srgbClr val="404040"/>
              </a:solidFill>
            </a:endParaRPr>
          </a:p>
          <a:p>
            <a:pPr algn="just"/>
            <a:r>
              <a:rPr lang="es-419" sz="1125">
                <a:solidFill>
                  <a:srgbClr val="404040"/>
                </a:solidFill>
              </a:rPr>
              <a:t>Revisar materialidad y evaluar aplicar reducción de sanciones de amnistía.</a:t>
            </a:r>
          </a:p>
        </p:txBody>
      </p:sp>
      <p:sp>
        <p:nvSpPr>
          <p:cNvPr id="21" name="Rectangle 8">
            <a:extLst>
              <a:ext uri="{FF2B5EF4-FFF2-40B4-BE49-F238E27FC236}">
                <a16:creationId xmlns:a16="http://schemas.microsoft.com/office/drawing/2014/main" id="{200DD05B-3DF3-4AFB-8C7B-E29FBB2D8814}"/>
              </a:ext>
            </a:extLst>
          </p:cNvPr>
          <p:cNvSpPr/>
          <p:nvPr/>
        </p:nvSpPr>
        <p:spPr>
          <a:xfrm>
            <a:off x="579740" y="1340042"/>
            <a:ext cx="2240852" cy="323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100" b="1">
                <a:solidFill>
                  <a:schemeClr val="bg1"/>
                </a:solidFill>
                <a:latin typeface="Trebuchet MS"/>
              </a:rPr>
              <a:t>El </a:t>
            </a:r>
            <a:r>
              <a:rPr lang="es-CO" sz="1100" b="1">
                <a:solidFill>
                  <a:schemeClr val="bg1"/>
                </a:solidFill>
                <a:latin typeface="Trebuchet MS"/>
              </a:rPr>
              <a:t>uso</a:t>
            </a:r>
          </a:p>
        </p:txBody>
      </p:sp>
      <p:sp>
        <p:nvSpPr>
          <p:cNvPr id="22" name="Rectangle 8">
            <a:extLst>
              <a:ext uri="{FF2B5EF4-FFF2-40B4-BE49-F238E27FC236}">
                <a16:creationId xmlns:a16="http://schemas.microsoft.com/office/drawing/2014/main" id="{C3DB4568-D04D-47A2-A560-5CF8539DBA90}"/>
              </a:ext>
            </a:extLst>
          </p:cNvPr>
          <p:cNvSpPr/>
          <p:nvPr/>
        </p:nvSpPr>
        <p:spPr>
          <a:xfrm>
            <a:off x="3122742" y="1340041"/>
            <a:ext cx="2455200" cy="323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25" b="1">
                <a:solidFill>
                  <a:schemeClr val="bg1"/>
                </a:solidFill>
                <a:latin typeface="Trebuchet MS" panose="020B0603020202020204" pitchFamily="34" charset="0"/>
              </a:rPr>
              <a:t>El problema</a:t>
            </a:r>
          </a:p>
        </p:txBody>
      </p:sp>
      <p:sp>
        <p:nvSpPr>
          <p:cNvPr id="23" name="Rectangle 8">
            <a:extLst>
              <a:ext uri="{FF2B5EF4-FFF2-40B4-BE49-F238E27FC236}">
                <a16:creationId xmlns:a16="http://schemas.microsoft.com/office/drawing/2014/main" id="{ECC0F3E4-C483-48A3-B368-E99685D11D44}"/>
              </a:ext>
            </a:extLst>
          </p:cNvPr>
          <p:cNvSpPr/>
          <p:nvPr/>
        </p:nvSpPr>
        <p:spPr>
          <a:xfrm>
            <a:off x="5870735" y="1340040"/>
            <a:ext cx="2765452" cy="3239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25" b="1">
                <a:solidFill>
                  <a:schemeClr val="bg1"/>
                </a:solidFill>
              </a:rPr>
              <a:t>La recomendación</a:t>
            </a:r>
            <a:endParaRPr lang="en-AU" sz="1125" b="1">
              <a:solidFill>
                <a:schemeClr val="bg1"/>
              </a:solidFill>
              <a:latin typeface="Trebuchet MS" panose="020B0603020202020204" pitchFamily="34" charset="0"/>
            </a:endParaRPr>
          </a:p>
        </p:txBody>
      </p:sp>
    </p:spTree>
    <p:extLst>
      <p:ext uri="{BB962C8B-B14F-4D97-AF65-F5344CB8AC3E}">
        <p14:creationId xmlns:p14="http://schemas.microsoft.com/office/powerpoint/2010/main" val="390861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86CB0A-0858-4AD1-8F1F-AA892871FC87}"/>
              </a:ext>
            </a:extLst>
          </p:cNvPr>
          <p:cNvSpPr>
            <a:spLocks noGrp="1"/>
          </p:cNvSpPr>
          <p:nvPr>
            <p:ph type="ctrTitle" idx="4294967295"/>
          </p:nvPr>
        </p:nvSpPr>
        <p:spPr>
          <a:xfrm>
            <a:off x="610931" y="1611543"/>
            <a:ext cx="5884905" cy="1280351"/>
          </a:xfrm>
          <a:prstGeom prst="rect">
            <a:avLst/>
          </a:prstGeom>
        </p:spPr>
        <p:txBody>
          <a:bodyPr/>
          <a:lstStyle/>
          <a:p>
            <a:br>
              <a:rPr lang="es-CO">
                <a:solidFill>
                  <a:schemeClr val="bg1"/>
                </a:solidFill>
              </a:rPr>
            </a:br>
            <a:br>
              <a:rPr lang="es-CO">
                <a:solidFill>
                  <a:schemeClr val="bg1"/>
                </a:solidFill>
              </a:rPr>
            </a:br>
            <a:r>
              <a:rPr lang="es-ES">
                <a:solidFill>
                  <a:schemeClr val="bg1"/>
                </a:solidFill>
              </a:rPr>
              <a:t>ARTÍCULO 45 – Reducciones y beneficios</a:t>
            </a:r>
            <a:endParaRPr lang="en-GB">
              <a:solidFill>
                <a:schemeClr val="bg1"/>
              </a:solidFill>
            </a:endParaRPr>
          </a:p>
        </p:txBody>
      </p:sp>
      <p:grpSp>
        <p:nvGrpSpPr>
          <p:cNvPr id="11" name="Group 23">
            <a:extLst>
              <a:ext uri="{FF2B5EF4-FFF2-40B4-BE49-F238E27FC236}">
                <a16:creationId xmlns:a16="http://schemas.microsoft.com/office/drawing/2014/main" id="{5DA4A9C9-156A-4307-A60C-8A671D70FE6E}"/>
              </a:ext>
            </a:extLst>
          </p:cNvPr>
          <p:cNvGrpSpPr/>
          <p:nvPr/>
        </p:nvGrpSpPr>
        <p:grpSpPr>
          <a:xfrm>
            <a:off x="1459458" y="3730616"/>
            <a:ext cx="122998" cy="1417647"/>
            <a:chOff x="512401" y="3730616"/>
            <a:chExt cx="122998" cy="1417647"/>
          </a:xfrm>
        </p:grpSpPr>
        <p:sp>
          <p:nvSpPr>
            <p:cNvPr id="12" name="Freeform 12">
              <a:extLst>
                <a:ext uri="{FF2B5EF4-FFF2-40B4-BE49-F238E27FC236}">
                  <a16:creationId xmlns:a16="http://schemas.microsoft.com/office/drawing/2014/main" id="{B1A274BE-1972-4FD4-AF56-928E4BA3AD9C}"/>
                </a:ext>
              </a:extLst>
            </p:cNvPr>
            <p:cNvSpPr>
              <a:spLocks noChangeAspect="1"/>
            </p:cNvSpPr>
            <p:nvPr userDrawn="1"/>
          </p:nvSpPr>
          <p:spPr bwMode="gray">
            <a:xfrm>
              <a:off x="512401" y="3730616"/>
              <a:ext cx="122998" cy="703847"/>
            </a:xfrm>
            <a:custGeom>
              <a:avLst/>
              <a:gdLst>
                <a:gd name="connsiteX0" fmla="*/ 0 w 10000"/>
                <a:gd name="connsiteY0" fmla="*/ 1864 h 13134"/>
                <a:gd name="connsiteX1" fmla="*/ 0 w 10000"/>
                <a:gd name="connsiteY1" fmla="*/ 10000 h 13134"/>
                <a:gd name="connsiteX2" fmla="*/ 10000 w 10000"/>
                <a:gd name="connsiteY2" fmla="*/ 13134 h 13134"/>
                <a:gd name="connsiteX3" fmla="*/ 10000 w 10000"/>
                <a:gd name="connsiteY3" fmla="*/ 0 h 13134"/>
                <a:gd name="connsiteX4" fmla="*/ 0 w 10000"/>
                <a:gd name="connsiteY4" fmla="*/ 1864 h 13134"/>
                <a:gd name="connsiteX0" fmla="*/ 0 w 10000"/>
                <a:gd name="connsiteY0" fmla="*/ 1864 h 15072"/>
                <a:gd name="connsiteX1" fmla="*/ 157 w 10000"/>
                <a:gd name="connsiteY1" fmla="*/ 15072 h 15072"/>
                <a:gd name="connsiteX2" fmla="*/ 10000 w 10000"/>
                <a:gd name="connsiteY2" fmla="*/ 13134 h 15072"/>
                <a:gd name="connsiteX3" fmla="*/ 10000 w 10000"/>
                <a:gd name="connsiteY3" fmla="*/ 0 h 15072"/>
                <a:gd name="connsiteX4" fmla="*/ 0 w 10000"/>
                <a:gd name="connsiteY4" fmla="*/ 1864 h 15072"/>
                <a:gd name="connsiteX0" fmla="*/ 0 w 10000"/>
                <a:gd name="connsiteY0" fmla="*/ 1864 h 16721"/>
                <a:gd name="connsiteX1" fmla="*/ 314 w 10000"/>
                <a:gd name="connsiteY1" fmla="*/ 16721 h 16721"/>
                <a:gd name="connsiteX2" fmla="*/ 10000 w 10000"/>
                <a:gd name="connsiteY2" fmla="*/ 13134 h 16721"/>
                <a:gd name="connsiteX3" fmla="*/ 10000 w 10000"/>
                <a:gd name="connsiteY3" fmla="*/ 0 h 16721"/>
                <a:gd name="connsiteX4" fmla="*/ 0 w 10000"/>
                <a:gd name="connsiteY4" fmla="*/ 1864 h 16721"/>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5 w 10015"/>
                <a:gd name="connsiteY0" fmla="*/ 1864 h 15236"/>
                <a:gd name="connsiteX1" fmla="*/ 15 w 10015"/>
                <a:gd name="connsiteY1" fmla="*/ 15236 h 15236"/>
                <a:gd name="connsiteX2" fmla="*/ 10015 w 10015"/>
                <a:gd name="connsiteY2" fmla="*/ 13134 h 15236"/>
                <a:gd name="connsiteX3" fmla="*/ 10015 w 10015"/>
                <a:gd name="connsiteY3" fmla="*/ 0 h 15236"/>
                <a:gd name="connsiteX4" fmla="*/ 15 w 10015"/>
                <a:gd name="connsiteY4" fmla="*/ 1864 h 15236"/>
                <a:gd name="connsiteX0" fmla="*/ 128 w 10128"/>
                <a:gd name="connsiteY0" fmla="*/ 1864 h 15236"/>
                <a:gd name="connsiteX1" fmla="*/ 128 w 10128"/>
                <a:gd name="connsiteY1" fmla="*/ 15236 h 15236"/>
                <a:gd name="connsiteX2" fmla="*/ 10128 w 10128"/>
                <a:gd name="connsiteY2" fmla="*/ 13134 h 15236"/>
                <a:gd name="connsiteX3" fmla="*/ 10128 w 10128"/>
                <a:gd name="connsiteY3" fmla="*/ 0 h 15236"/>
                <a:gd name="connsiteX4" fmla="*/ 128 w 10128"/>
                <a:gd name="connsiteY4" fmla="*/ 1864 h 1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 h="15236">
                  <a:moveTo>
                    <a:pt x="128" y="1864"/>
                  </a:moveTo>
                  <a:cubicBezTo>
                    <a:pt x="-134" y="1731"/>
                    <a:pt x="76" y="15328"/>
                    <a:pt x="128" y="15236"/>
                  </a:cubicBezTo>
                  <a:lnTo>
                    <a:pt x="10128" y="13134"/>
                  </a:lnTo>
                  <a:lnTo>
                    <a:pt x="10128" y="0"/>
                  </a:lnTo>
                  <a:lnTo>
                    <a:pt x="128" y="1864"/>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3" name="Freeform 12">
              <a:extLst>
                <a:ext uri="{FF2B5EF4-FFF2-40B4-BE49-F238E27FC236}">
                  <a16:creationId xmlns:a16="http://schemas.microsoft.com/office/drawing/2014/main" id="{7110C63F-8BC1-4621-80B9-EE5798762AD3}"/>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FFFFFF"/>
                </a:solidFill>
                <a:latin typeface="Trebuchet MS"/>
              </a:endParaRPr>
            </a:p>
          </p:txBody>
        </p:sp>
        <p:sp>
          <p:nvSpPr>
            <p:cNvPr id="14" name="Freeform 12">
              <a:extLst>
                <a:ext uri="{FF2B5EF4-FFF2-40B4-BE49-F238E27FC236}">
                  <a16:creationId xmlns:a16="http://schemas.microsoft.com/office/drawing/2014/main" id="{7D01F9E8-32F7-43DC-822E-25F0E01A469C}"/>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FFFFFF"/>
                </a:solidFill>
                <a:latin typeface="Trebuchet MS"/>
              </a:endParaRPr>
            </a:p>
          </p:txBody>
        </p:sp>
      </p:grpSp>
      <p:grpSp>
        <p:nvGrpSpPr>
          <p:cNvPr id="15" name="Group 28">
            <a:extLst>
              <a:ext uri="{FF2B5EF4-FFF2-40B4-BE49-F238E27FC236}">
                <a16:creationId xmlns:a16="http://schemas.microsoft.com/office/drawing/2014/main" id="{63404A73-D873-48BA-9DC9-A96413D98927}"/>
              </a:ext>
            </a:extLst>
          </p:cNvPr>
          <p:cNvGrpSpPr/>
          <p:nvPr/>
        </p:nvGrpSpPr>
        <p:grpSpPr>
          <a:xfrm>
            <a:off x="1461969" y="1"/>
            <a:ext cx="121444" cy="1052783"/>
            <a:chOff x="514911" y="0"/>
            <a:chExt cx="121444" cy="1052783"/>
          </a:xfrm>
        </p:grpSpPr>
        <p:sp>
          <p:nvSpPr>
            <p:cNvPr id="16" name="Freeform 12">
              <a:extLst>
                <a:ext uri="{FF2B5EF4-FFF2-40B4-BE49-F238E27FC236}">
                  <a16:creationId xmlns:a16="http://schemas.microsoft.com/office/drawing/2014/main" id="{2FB25AA0-4B81-4D4B-9E79-21C730C6CB59}"/>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7" name="Freeform 12">
              <a:extLst>
                <a:ext uri="{FF2B5EF4-FFF2-40B4-BE49-F238E27FC236}">
                  <a16:creationId xmlns:a16="http://schemas.microsoft.com/office/drawing/2014/main" id="{3C68FF32-1679-48C8-B9E9-63AA5865045C}"/>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8" name="Freeform 12">
              <a:extLst>
                <a:ext uri="{FF2B5EF4-FFF2-40B4-BE49-F238E27FC236}">
                  <a16:creationId xmlns:a16="http://schemas.microsoft.com/office/drawing/2014/main" id="{EFDD327D-94AD-4C88-9BBD-54D35235A4F6}"/>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grpSp>
      <p:pic>
        <p:nvPicPr>
          <p:cNvPr id="22" name="Picture 2" descr="G:\Office97\_GRAPHICS\hb@BDO\Library\09_Logos\BDO logo white.png">
            <a:extLst>
              <a:ext uri="{FF2B5EF4-FFF2-40B4-BE49-F238E27FC236}">
                <a16:creationId xmlns:a16="http://schemas.microsoft.com/office/drawing/2014/main" id="{6258BD41-C925-4AB3-994A-FFDD14F114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2153" y="4677442"/>
            <a:ext cx="738000" cy="2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10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423A6623-D2D7-4E21-A79A-F86BBAF3F7BD}"/>
              </a:ext>
            </a:extLst>
          </p:cNvPr>
          <p:cNvSpPr/>
          <p:nvPr/>
        </p:nvSpPr>
        <p:spPr>
          <a:xfrm>
            <a:off x="248425" y="914219"/>
            <a:ext cx="8563749" cy="3681429"/>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1" name="Rectangle 93">
            <a:extLst>
              <a:ext uri="{FF2B5EF4-FFF2-40B4-BE49-F238E27FC236}">
                <a16:creationId xmlns:a16="http://schemas.microsoft.com/office/drawing/2014/main" id="{A0BDAE5D-DE0E-4635-88CA-F6BF28702474}"/>
              </a:ext>
            </a:extLst>
          </p:cNvPr>
          <p:cNvSpPr/>
          <p:nvPr/>
        </p:nvSpPr>
        <p:spPr>
          <a:xfrm>
            <a:off x="1114664" y="936037"/>
            <a:ext cx="7697511" cy="3462486"/>
          </a:xfrm>
          <a:prstGeom prst="rect">
            <a:avLst/>
          </a:prstGeom>
        </p:spPr>
        <p:txBody>
          <a:bodyPr wrap="square" lIns="0" tIns="0" rIns="0" bIns="0" anchor="t">
            <a:spAutoFit/>
          </a:bodyPr>
          <a:lstStyle/>
          <a:p>
            <a:pPr marL="128270" indent="-128270">
              <a:buClr>
                <a:schemeClr val="tx2"/>
              </a:buClr>
              <a:buFont typeface="Segoe UI Symbol" panose="020B0502040204020203" pitchFamily="34" charset="0"/>
              <a:buChar char="▶"/>
            </a:pPr>
            <a:endParaRPr lang="es-ES" sz="900"/>
          </a:p>
          <a:p>
            <a:pPr marL="213995" indent="-213995">
              <a:buClr>
                <a:schemeClr val="tx2"/>
              </a:buClr>
              <a:buFont typeface="Segoe UI Symbol" panose="020B0502040204020203" pitchFamily="34" charset="0"/>
              <a:buChar char="▶"/>
            </a:pPr>
            <a:r>
              <a:rPr lang="es-ES" sz="900"/>
              <a:t>Obligaciones tributarias (DIAN y entidades territoriales), aduaneras, cambiarias y de la UGPP que presenten mora en el pago </a:t>
            </a:r>
            <a:r>
              <a:rPr lang="es-ES" sz="900" b="1"/>
              <a:t>a 30 de junio de 2021 </a:t>
            </a:r>
            <a:r>
              <a:rPr lang="es-ES" sz="900"/>
              <a:t>y cuyo incumplimiento se haya ocasionado o agravado como consecuencia del COVID-19.</a:t>
            </a:r>
          </a:p>
          <a:p>
            <a:pPr>
              <a:buClr>
                <a:schemeClr val="tx2"/>
              </a:buClr>
            </a:pPr>
            <a:endParaRPr lang="es-ES" sz="900" b="1"/>
          </a:p>
          <a:p>
            <a:pPr>
              <a:buClr>
                <a:schemeClr val="tx2"/>
              </a:buClr>
            </a:pPr>
            <a:r>
              <a:rPr lang="es-ES" sz="900" b="1"/>
              <a:t>1. Obligaciones en mora:</a:t>
            </a:r>
          </a:p>
          <a:p>
            <a:pPr marL="213995" indent="-213995">
              <a:buClr>
                <a:schemeClr val="tx2"/>
              </a:buClr>
              <a:buFont typeface="Segoe UI Symbol" panose="020B0502040204020203" pitchFamily="34" charset="0"/>
              <a:buChar char="▶"/>
            </a:pPr>
            <a:endParaRPr lang="es-ES" sz="900"/>
          </a:p>
          <a:p>
            <a:pPr marL="213995" indent="-213995">
              <a:buClr>
                <a:schemeClr val="tx2"/>
              </a:buClr>
              <a:buFont typeface="Segoe UI Symbol" panose="020B0502040204020203" pitchFamily="34" charset="0"/>
              <a:buChar char="▶"/>
            </a:pPr>
            <a:r>
              <a:rPr lang="es-ES" sz="900"/>
              <a:t>Obligaciones objeto de corrección o presentación extemporánea</a:t>
            </a:r>
          </a:p>
          <a:p>
            <a:pPr marL="213995" indent="-213995">
              <a:buClr>
                <a:schemeClr val="tx2"/>
              </a:buClr>
              <a:buFont typeface="Segoe UI Symbol" panose="020B0502040204020203" pitchFamily="34" charset="0"/>
              <a:buChar char="▶"/>
            </a:pPr>
            <a:r>
              <a:rPr lang="es-ES" sz="900"/>
              <a:t>Anticipos del régimen simple</a:t>
            </a:r>
          </a:p>
          <a:p>
            <a:pPr marL="213995" indent="-213995">
              <a:buClr>
                <a:schemeClr val="tx2"/>
              </a:buClr>
              <a:buFont typeface="Segoe UI Symbol" panose="020B0502040204020203" pitchFamily="34" charset="0"/>
              <a:buChar char="▶"/>
            </a:pPr>
            <a:r>
              <a:rPr lang="es-ES" sz="900"/>
              <a:t>Obligaciones incluidas en actos administrativos y en sentencias judiciales</a:t>
            </a:r>
          </a:p>
          <a:p>
            <a:pPr marL="213995" indent="-213995">
              <a:buClr>
                <a:schemeClr val="tx2"/>
              </a:buClr>
              <a:buFont typeface="Segoe UI Symbol" panose="020B0502040204020203" pitchFamily="34" charset="0"/>
              <a:buChar char="▶"/>
            </a:pPr>
            <a:r>
              <a:rPr lang="es-ES" sz="900"/>
              <a:t>Sanciones autoliquidadas y las determinadas por la DIAN </a:t>
            </a:r>
          </a:p>
          <a:p>
            <a:pPr marL="214313" indent="-214313">
              <a:buClr>
                <a:schemeClr val="tx2"/>
              </a:buClr>
              <a:buFont typeface="Segoe UI Symbol" panose="020B0502040204020203" pitchFamily="34" charset="0"/>
              <a:buChar char="▶"/>
            </a:pPr>
            <a:r>
              <a:rPr lang="es-ES" sz="900"/>
              <a:t>S</a:t>
            </a:r>
            <a:r>
              <a:rPr lang="es-CO" sz="900"/>
              <a:t>aldos de obligaciones incluidas en facilidades de pago vigentes, así como, los saldos de facilidades de pago declaradas incumplidas </a:t>
            </a:r>
          </a:p>
          <a:p>
            <a:pPr marL="213995" indent="-213995">
              <a:buClr>
                <a:schemeClr val="tx2"/>
              </a:buClr>
              <a:buFont typeface="Segoe UI Symbol" panose="020B0502040204020203" pitchFamily="34" charset="0"/>
              <a:buChar char="▶"/>
            </a:pPr>
            <a:r>
              <a:rPr lang="es-CO" sz="900"/>
              <a:t>Obligaciones contenidas en declaraciones ineficaces presentadas con posterioridad a la entrada en vigencia de las Leyes 1943 de 2018 y 2010 de 2019.</a:t>
            </a:r>
            <a:r>
              <a:rPr lang="es-ES" sz="900"/>
              <a:t> </a:t>
            </a:r>
          </a:p>
          <a:p>
            <a:pPr marL="213995" indent="-213995">
              <a:buClr>
                <a:schemeClr val="tx2"/>
              </a:buClr>
              <a:buFont typeface="Segoe UI Symbol" panose="020B0502040204020203" pitchFamily="34" charset="0"/>
              <a:buChar char="▶"/>
            </a:pPr>
            <a:r>
              <a:rPr lang="es-ES" sz="900"/>
              <a:t>Obligaciones respecto de las cuales no se ha presentado la respectiva declaración o esta se presentó en forma extemporánea </a:t>
            </a:r>
          </a:p>
          <a:p>
            <a:pPr marL="213995" indent="-213995">
              <a:buClr>
                <a:schemeClr val="tx2"/>
              </a:buClr>
              <a:buFont typeface="Segoe UI Symbol" panose="020B0502040204020203" pitchFamily="34" charset="0"/>
              <a:buChar char="▶"/>
            </a:pPr>
            <a:r>
              <a:rPr lang="es-ES" sz="900"/>
              <a:t>Obligaciones que habiéndose presentado la respectiva declaración no se liquidó ni pagó la sanción correspondiente </a:t>
            </a:r>
          </a:p>
          <a:p>
            <a:pPr marL="213995" indent="-213995">
              <a:buClr>
                <a:schemeClr val="tx2"/>
              </a:buClr>
              <a:buFont typeface="Segoe UI Symbol" panose="020B0502040204020203" pitchFamily="34" charset="0"/>
              <a:buChar char="▶"/>
            </a:pPr>
            <a:r>
              <a:rPr lang="es-ES" sz="900"/>
              <a:t>Obligaciones respecto de las cuales se iniciaron cobros coactivos </a:t>
            </a:r>
          </a:p>
          <a:p>
            <a:pPr marL="213995" indent="-213995">
              <a:buClr>
                <a:schemeClr val="tx2"/>
              </a:buClr>
              <a:buFont typeface="Segoe UI Symbol" panose="020B0502040204020203" pitchFamily="34" charset="0"/>
              <a:buChar char="▶"/>
            </a:pPr>
            <a:endParaRPr lang="es-ES" sz="900"/>
          </a:p>
          <a:p>
            <a:pPr>
              <a:buClr>
                <a:schemeClr val="tx2"/>
              </a:buClr>
            </a:pPr>
            <a:r>
              <a:rPr lang="es-ES" sz="900" b="1"/>
              <a:t>2. Ocasionado o agravado como consecuencia del COVID-19</a:t>
            </a:r>
          </a:p>
          <a:p>
            <a:pPr marL="213995" indent="-213995">
              <a:buClr>
                <a:schemeClr val="tx2"/>
              </a:buClr>
              <a:buFont typeface="Segoe UI Symbol" panose="020B0502040204020203" pitchFamily="34" charset="0"/>
              <a:buChar char="▶"/>
            </a:pPr>
            <a:endParaRPr lang="es-ES" sz="900"/>
          </a:p>
          <a:p>
            <a:pPr marL="213995" indent="-213995">
              <a:buClr>
                <a:schemeClr val="tx2"/>
              </a:buClr>
              <a:buFont typeface="Segoe UI Symbol" panose="020B0502040204020203" pitchFamily="34" charset="0"/>
              <a:buChar char="▶"/>
            </a:pPr>
            <a:r>
              <a:rPr lang="es-ES" sz="900"/>
              <a:t>Ocasionado: 17 de marzo de 2020 fecha en que se declaró el </a:t>
            </a:r>
            <a:r>
              <a:rPr lang="es-CO" sz="900"/>
              <a:t>Estado de Emergencia Económica, Social y Ecológica en todo el territorio nacional</a:t>
            </a:r>
          </a:p>
          <a:p>
            <a:pPr marL="213995" indent="-213995">
              <a:buClr>
                <a:schemeClr val="tx2"/>
              </a:buClr>
              <a:buFont typeface="Segoe UI Symbol" panose="020B0502040204020203" pitchFamily="34" charset="0"/>
              <a:buChar char="▶"/>
            </a:pPr>
            <a:endParaRPr lang="es-ES" sz="900"/>
          </a:p>
          <a:p>
            <a:pPr marL="213995" indent="-213995">
              <a:buClr>
                <a:schemeClr val="tx2"/>
              </a:buClr>
              <a:buFont typeface="Segoe UI Symbol" panose="020B0502040204020203" pitchFamily="34" charset="0"/>
              <a:buChar char="▶"/>
            </a:pPr>
            <a:r>
              <a:rPr lang="es-ES" sz="900"/>
              <a:t>Agravado: se entiende en su sentido natural y obvio. Aplica por disminución de ingresos, disminución en la caja, venta de activos, asunción de obligaciones crediticias, pérdida de mercado, cancelación de ordenes o pedidos y en general cualquier otra circunstancia que resulte en detrimento de los ingresos y patrimonio del moroso. </a:t>
            </a:r>
            <a:endParaRPr lang="es-CO" sz="900"/>
          </a:p>
          <a:p>
            <a:pPr>
              <a:buClr>
                <a:schemeClr val="tx2"/>
              </a:buClr>
            </a:pPr>
            <a:endParaRPr lang="es-CO" sz="900"/>
          </a:p>
        </p:txBody>
      </p:sp>
      <p:sp>
        <p:nvSpPr>
          <p:cNvPr id="23" name="Elipse 22">
            <a:extLst>
              <a:ext uri="{FF2B5EF4-FFF2-40B4-BE49-F238E27FC236}">
                <a16:creationId xmlns:a16="http://schemas.microsoft.com/office/drawing/2014/main" id="{7D20F699-5570-440F-A53D-D2B3B6C873DE}"/>
              </a:ext>
            </a:extLst>
          </p:cNvPr>
          <p:cNvSpPr/>
          <p:nvPr/>
        </p:nvSpPr>
        <p:spPr>
          <a:xfrm>
            <a:off x="306955" y="1171609"/>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sp>
        <p:nvSpPr>
          <p:cNvPr id="111" name="Freeform 146">
            <a:extLst>
              <a:ext uri="{FF2B5EF4-FFF2-40B4-BE49-F238E27FC236}">
                <a16:creationId xmlns:a16="http://schemas.microsoft.com/office/drawing/2014/main" id="{F9A527ED-F79F-413F-977B-C6580EE05174}"/>
              </a:ext>
            </a:extLst>
          </p:cNvPr>
          <p:cNvSpPr>
            <a:spLocks noEditPoints="1"/>
          </p:cNvSpPr>
          <p:nvPr/>
        </p:nvSpPr>
        <p:spPr bwMode="auto">
          <a:xfrm>
            <a:off x="427030" y="1370875"/>
            <a:ext cx="368822" cy="298730"/>
          </a:xfrm>
          <a:custGeom>
            <a:avLst/>
            <a:gdLst>
              <a:gd name="T0" fmla="*/ 53 w 288"/>
              <a:gd name="T1" fmla="*/ 0 h 192"/>
              <a:gd name="T2" fmla="*/ 43 w 288"/>
              <a:gd name="T3" fmla="*/ 42 h 192"/>
              <a:gd name="T4" fmla="*/ 0 w 288"/>
              <a:gd name="T5" fmla="*/ 53 h 192"/>
              <a:gd name="T6" fmla="*/ 11 w 288"/>
              <a:gd name="T7" fmla="*/ 192 h 192"/>
              <a:gd name="T8" fmla="*/ 245 w 288"/>
              <a:gd name="T9" fmla="*/ 181 h 192"/>
              <a:gd name="T10" fmla="*/ 277 w 288"/>
              <a:gd name="T11" fmla="*/ 149 h 192"/>
              <a:gd name="T12" fmla="*/ 288 w 288"/>
              <a:gd name="T13" fmla="*/ 10 h 192"/>
              <a:gd name="T14" fmla="*/ 224 w 288"/>
              <a:gd name="T15" fmla="*/ 170 h 192"/>
              <a:gd name="T16" fmla="*/ 21 w 288"/>
              <a:gd name="T17" fmla="*/ 64 h 192"/>
              <a:gd name="T18" fmla="*/ 224 w 288"/>
              <a:gd name="T19" fmla="*/ 170 h 192"/>
              <a:gd name="T20" fmla="*/ 245 w 288"/>
              <a:gd name="T21" fmla="*/ 128 h 192"/>
              <a:gd name="T22" fmla="*/ 235 w 288"/>
              <a:gd name="T23" fmla="*/ 42 h 192"/>
              <a:gd name="T24" fmla="*/ 64 w 288"/>
              <a:gd name="T25" fmla="*/ 21 h 192"/>
              <a:gd name="T26" fmla="*/ 267 w 288"/>
              <a:gd name="T27" fmla="*/ 128 h 192"/>
              <a:gd name="T28" fmla="*/ 101 w 288"/>
              <a:gd name="T29" fmla="*/ 100 h 192"/>
              <a:gd name="T30" fmla="*/ 123 w 288"/>
              <a:gd name="T31" fmla="*/ 82 h 192"/>
              <a:gd name="T32" fmla="*/ 130 w 288"/>
              <a:gd name="T33" fmla="*/ 74 h 192"/>
              <a:gd name="T34" fmla="*/ 151 w 288"/>
              <a:gd name="T35" fmla="*/ 87 h 192"/>
              <a:gd name="T36" fmla="*/ 130 w 288"/>
              <a:gd name="T37" fmla="*/ 95 h 192"/>
              <a:gd name="T38" fmla="*/ 123 w 288"/>
              <a:gd name="T39" fmla="*/ 95 h 192"/>
              <a:gd name="T40" fmla="*/ 118 w 288"/>
              <a:gd name="T41" fmla="*/ 104 h 192"/>
              <a:gd name="T42" fmla="*/ 130 w 288"/>
              <a:gd name="T43" fmla="*/ 110 h 192"/>
              <a:gd name="T44" fmla="*/ 151 w 288"/>
              <a:gd name="T45" fmla="*/ 122 h 192"/>
              <a:gd name="T46" fmla="*/ 147 w 288"/>
              <a:gd name="T47" fmla="*/ 143 h 192"/>
              <a:gd name="T48" fmla="*/ 130 w 288"/>
              <a:gd name="T49" fmla="*/ 160 h 192"/>
              <a:gd name="T50" fmla="*/ 123 w 288"/>
              <a:gd name="T51" fmla="*/ 149 h 192"/>
              <a:gd name="T52" fmla="*/ 101 w 288"/>
              <a:gd name="T53" fmla="*/ 132 h 192"/>
              <a:gd name="T54" fmla="*/ 123 w 288"/>
              <a:gd name="T55" fmla="*/ 137 h 192"/>
              <a:gd name="T56" fmla="*/ 130 w 288"/>
              <a:gd name="T57" fmla="*/ 137 h 192"/>
              <a:gd name="T58" fmla="*/ 135 w 288"/>
              <a:gd name="T59" fmla="*/ 127 h 192"/>
              <a:gd name="T60" fmla="*/ 123 w 288"/>
              <a:gd name="T61" fmla="*/ 122 h 192"/>
              <a:gd name="T62" fmla="*/ 105 w 288"/>
              <a:gd name="T63"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192">
                <a:moveTo>
                  <a:pt x="277" y="0"/>
                </a:moveTo>
                <a:cubicBezTo>
                  <a:pt x="53" y="0"/>
                  <a:pt x="53" y="0"/>
                  <a:pt x="53" y="0"/>
                </a:cubicBezTo>
                <a:cubicBezTo>
                  <a:pt x="47" y="0"/>
                  <a:pt x="43" y="4"/>
                  <a:pt x="43" y="10"/>
                </a:cubicBezTo>
                <a:cubicBezTo>
                  <a:pt x="43" y="42"/>
                  <a:pt x="43" y="42"/>
                  <a:pt x="43" y="42"/>
                </a:cubicBezTo>
                <a:cubicBezTo>
                  <a:pt x="11" y="42"/>
                  <a:pt x="11" y="42"/>
                  <a:pt x="11" y="42"/>
                </a:cubicBezTo>
                <a:cubicBezTo>
                  <a:pt x="5" y="42"/>
                  <a:pt x="0" y="47"/>
                  <a:pt x="0" y="53"/>
                </a:cubicBezTo>
                <a:cubicBezTo>
                  <a:pt x="0" y="181"/>
                  <a:pt x="0" y="181"/>
                  <a:pt x="0" y="181"/>
                </a:cubicBezTo>
                <a:cubicBezTo>
                  <a:pt x="0" y="187"/>
                  <a:pt x="5" y="192"/>
                  <a:pt x="11" y="192"/>
                </a:cubicBezTo>
                <a:cubicBezTo>
                  <a:pt x="235" y="192"/>
                  <a:pt x="235" y="192"/>
                  <a:pt x="235" y="192"/>
                </a:cubicBezTo>
                <a:cubicBezTo>
                  <a:pt x="241" y="192"/>
                  <a:pt x="245" y="187"/>
                  <a:pt x="245" y="181"/>
                </a:cubicBezTo>
                <a:cubicBezTo>
                  <a:pt x="245" y="149"/>
                  <a:pt x="245" y="149"/>
                  <a:pt x="245" y="149"/>
                </a:cubicBezTo>
                <a:cubicBezTo>
                  <a:pt x="277" y="149"/>
                  <a:pt x="277" y="149"/>
                  <a:pt x="277" y="149"/>
                </a:cubicBezTo>
                <a:cubicBezTo>
                  <a:pt x="283" y="149"/>
                  <a:pt x="288" y="144"/>
                  <a:pt x="288" y="138"/>
                </a:cubicBezTo>
                <a:cubicBezTo>
                  <a:pt x="288" y="10"/>
                  <a:pt x="288" y="10"/>
                  <a:pt x="288" y="10"/>
                </a:cubicBezTo>
                <a:cubicBezTo>
                  <a:pt x="288" y="4"/>
                  <a:pt x="283" y="0"/>
                  <a:pt x="277" y="0"/>
                </a:cubicBezTo>
                <a:close/>
                <a:moveTo>
                  <a:pt x="224" y="170"/>
                </a:moveTo>
                <a:cubicBezTo>
                  <a:pt x="21" y="170"/>
                  <a:pt x="21" y="170"/>
                  <a:pt x="21" y="170"/>
                </a:cubicBezTo>
                <a:cubicBezTo>
                  <a:pt x="21" y="64"/>
                  <a:pt x="21" y="64"/>
                  <a:pt x="21" y="64"/>
                </a:cubicBezTo>
                <a:cubicBezTo>
                  <a:pt x="224" y="64"/>
                  <a:pt x="224" y="64"/>
                  <a:pt x="224" y="64"/>
                </a:cubicBezTo>
                <a:lnTo>
                  <a:pt x="224" y="170"/>
                </a:lnTo>
                <a:close/>
                <a:moveTo>
                  <a:pt x="267" y="128"/>
                </a:moveTo>
                <a:cubicBezTo>
                  <a:pt x="245" y="128"/>
                  <a:pt x="245" y="128"/>
                  <a:pt x="245" y="128"/>
                </a:cubicBezTo>
                <a:cubicBezTo>
                  <a:pt x="245" y="53"/>
                  <a:pt x="245" y="53"/>
                  <a:pt x="245" y="53"/>
                </a:cubicBezTo>
                <a:cubicBezTo>
                  <a:pt x="245" y="47"/>
                  <a:pt x="241" y="42"/>
                  <a:pt x="235" y="42"/>
                </a:cubicBezTo>
                <a:cubicBezTo>
                  <a:pt x="64" y="42"/>
                  <a:pt x="64" y="42"/>
                  <a:pt x="64" y="42"/>
                </a:cubicBezTo>
                <a:cubicBezTo>
                  <a:pt x="64" y="21"/>
                  <a:pt x="64" y="21"/>
                  <a:pt x="64" y="21"/>
                </a:cubicBezTo>
                <a:cubicBezTo>
                  <a:pt x="267" y="21"/>
                  <a:pt x="267" y="21"/>
                  <a:pt x="267" y="21"/>
                </a:cubicBezTo>
                <a:lnTo>
                  <a:pt x="267" y="128"/>
                </a:lnTo>
                <a:close/>
                <a:moveTo>
                  <a:pt x="105" y="112"/>
                </a:moveTo>
                <a:cubicBezTo>
                  <a:pt x="103" y="109"/>
                  <a:pt x="101" y="105"/>
                  <a:pt x="101" y="100"/>
                </a:cubicBezTo>
                <a:cubicBezTo>
                  <a:pt x="101" y="95"/>
                  <a:pt x="103" y="91"/>
                  <a:pt x="107" y="88"/>
                </a:cubicBezTo>
                <a:cubicBezTo>
                  <a:pt x="111" y="85"/>
                  <a:pt x="116" y="83"/>
                  <a:pt x="123" y="82"/>
                </a:cubicBezTo>
                <a:cubicBezTo>
                  <a:pt x="123" y="74"/>
                  <a:pt x="123" y="74"/>
                  <a:pt x="123" y="74"/>
                </a:cubicBezTo>
                <a:cubicBezTo>
                  <a:pt x="130" y="74"/>
                  <a:pt x="130" y="74"/>
                  <a:pt x="130" y="74"/>
                </a:cubicBezTo>
                <a:cubicBezTo>
                  <a:pt x="130" y="82"/>
                  <a:pt x="130" y="82"/>
                  <a:pt x="130" y="82"/>
                </a:cubicBezTo>
                <a:cubicBezTo>
                  <a:pt x="138" y="82"/>
                  <a:pt x="145" y="84"/>
                  <a:pt x="151" y="87"/>
                </a:cubicBezTo>
                <a:cubicBezTo>
                  <a:pt x="147" y="99"/>
                  <a:pt x="147" y="99"/>
                  <a:pt x="147" y="99"/>
                </a:cubicBezTo>
                <a:cubicBezTo>
                  <a:pt x="141" y="96"/>
                  <a:pt x="136" y="95"/>
                  <a:pt x="130" y="95"/>
                </a:cubicBezTo>
                <a:cubicBezTo>
                  <a:pt x="130" y="95"/>
                  <a:pt x="129" y="94"/>
                  <a:pt x="127" y="94"/>
                </a:cubicBezTo>
                <a:cubicBezTo>
                  <a:pt x="125" y="94"/>
                  <a:pt x="123" y="95"/>
                  <a:pt x="123" y="95"/>
                </a:cubicBezTo>
                <a:cubicBezTo>
                  <a:pt x="119" y="95"/>
                  <a:pt x="117" y="97"/>
                  <a:pt x="117" y="100"/>
                </a:cubicBezTo>
                <a:cubicBezTo>
                  <a:pt x="117" y="102"/>
                  <a:pt x="117" y="103"/>
                  <a:pt x="118" y="104"/>
                </a:cubicBezTo>
                <a:cubicBezTo>
                  <a:pt x="119" y="105"/>
                  <a:pt x="121" y="106"/>
                  <a:pt x="123" y="107"/>
                </a:cubicBezTo>
                <a:cubicBezTo>
                  <a:pt x="130" y="110"/>
                  <a:pt x="130" y="110"/>
                  <a:pt x="130" y="110"/>
                </a:cubicBezTo>
                <a:cubicBezTo>
                  <a:pt x="137" y="112"/>
                  <a:pt x="142" y="114"/>
                  <a:pt x="144" y="116"/>
                </a:cubicBezTo>
                <a:cubicBezTo>
                  <a:pt x="147" y="118"/>
                  <a:pt x="149" y="120"/>
                  <a:pt x="151" y="122"/>
                </a:cubicBezTo>
                <a:cubicBezTo>
                  <a:pt x="152" y="125"/>
                  <a:pt x="152" y="127"/>
                  <a:pt x="152" y="130"/>
                </a:cubicBezTo>
                <a:cubicBezTo>
                  <a:pt x="152" y="136"/>
                  <a:pt x="151" y="140"/>
                  <a:pt x="147" y="143"/>
                </a:cubicBezTo>
                <a:cubicBezTo>
                  <a:pt x="143" y="147"/>
                  <a:pt x="137" y="149"/>
                  <a:pt x="130" y="149"/>
                </a:cubicBezTo>
                <a:cubicBezTo>
                  <a:pt x="130" y="160"/>
                  <a:pt x="130" y="160"/>
                  <a:pt x="130" y="160"/>
                </a:cubicBezTo>
                <a:cubicBezTo>
                  <a:pt x="123" y="160"/>
                  <a:pt x="123" y="160"/>
                  <a:pt x="123" y="160"/>
                </a:cubicBezTo>
                <a:cubicBezTo>
                  <a:pt x="123" y="149"/>
                  <a:pt x="123" y="149"/>
                  <a:pt x="123" y="149"/>
                </a:cubicBezTo>
                <a:cubicBezTo>
                  <a:pt x="115" y="149"/>
                  <a:pt x="108" y="148"/>
                  <a:pt x="101" y="145"/>
                </a:cubicBezTo>
                <a:cubicBezTo>
                  <a:pt x="101" y="132"/>
                  <a:pt x="101" y="132"/>
                  <a:pt x="101" y="132"/>
                </a:cubicBezTo>
                <a:cubicBezTo>
                  <a:pt x="104" y="133"/>
                  <a:pt x="108" y="134"/>
                  <a:pt x="112" y="135"/>
                </a:cubicBezTo>
                <a:cubicBezTo>
                  <a:pt x="116" y="137"/>
                  <a:pt x="120" y="137"/>
                  <a:pt x="123" y="137"/>
                </a:cubicBezTo>
                <a:cubicBezTo>
                  <a:pt x="123" y="137"/>
                  <a:pt x="125" y="137"/>
                  <a:pt x="127" y="137"/>
                </a:cubicBezTo>
                <a:cubicBezTo>
                  <a:pt x="129" y="137"/>
                  <a:pt x="130" y="137"/>
                  <a:pt x="130" y="137"/>
                </a:cubicBezTo>
                <a:cubicBezTo>
                  <a:pt x="135" y="136"/>
                  <a:pt x="137" y="134"/>
                  <a:pt x="137" y="131"/>
                </a:cubicBezTo>
                <a:cubicBezTo>
                  <a:pt x="137" y="130"/>
                  <a:pt x="137" y="128"/>
                  <a:pt x="135" y="127"/>
                </a:cubicBezTo>
                <a:cubicBezTo>
                  <a:pt x="134" y="126"/>
                  <a:pt x="133" y="125"/>
                  <a:pt x="130" y="124"/>
                </a:cubicBezTo>
                <a:cubicBezTo>
                  <a:pt x="123" y="122"/>
                  <a:pt x="123" y="122"/>
                  <a:pt x="123" y="122"/>
                </a:cubicBezTo>
                <a:cubicBezTo>
                  <a:pt x="120" y="120"/>
                  <a:pt x="120" y="120"/>
                  <a:pt x="120" y="120"/>
                </a:cubicBezTo>
                <a:cubicBezTo>
                  <a:pt x="113" y="118"/>
                  <a:pt x="108" y="115"/>
                  <a:pt x="105" y="112"/>
                </a:cubicBez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49">
            <a:extLst>
              <a:ext uri="{FF2B5EF4-FFF2-40B4-BE49-F238E27FC236}">
                <a16:creationId xmlns:a16="http://schemas.microsoft.com/office/drawing/2014/main" id="{DDE99E7F-3AFD-4D21-87B1-D4E3832D89E3}"/>
              </a:ext>
            </a:extLst>
          </p:cNvPr>
          <p:cNvSpPr>
            <a:spLocks noEditPoints="1"/>
          </p:cNvSpPr>
          <p:nvPr/>
        </p:nvSpPr>
        <p:spPr bwMode="gray">
          <a:xfrm>
            <a:off x="248425" y="2600986"/>
            <a:ext cx="594461" cy="59446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28" name="Freeform 49">
            <a:extLst>
              <a:ext uri="{FF2B5EF4-FFF2-40B4-BE49-F238E27FC236}">
                <a16:creationId xmlns:a16="http://schemas.microsoft.com/office/drawing/2014/main" id="{8716C2B1-96CF-4988-9F96-45D20D524575}"/>
              </a:ext>
            </a:extLst>
          </p:cNvPr>
          <p:cNvSpPr>
            <a:spLocks noEditPoints="1"/>
          </p:cNvSpPr>
          <p:nvPr/>
        </p:nvSpPr>
        <p:spPr bwMode="gray">
          <a:xfrm>
            <a:off x="248425" y="3885967"/>
            <a:ext cx="594461" cy="59446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19" name="Freeform 10">
            <a:extLst>
              <a:ext uri="{FF2B5EF4-FFF2-40B4-BE49-F238E27FC236}">
                <a16:creationId xmlns:a16="http://schemas.microsoft.com/office/drawing/2014/main" id="{B0067CD2-5303-4D62-A221-AAB4A14DFE0F}"/>
              </a:ext>
            </a:extLst>
          </p:cNvPr>
          <p:cNvSpPr>
            <a:spLocks noChangeAspect="1"/>
          </p:cNvSpPr>
          <p:nvPr/>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2" name="Marcador de texto 5">
            <a:extLst>
              <a:ext uri="{FF2B5EF4-FFF2-40B4-BE49-F238E27FC236}">
                <a16:creationId xmlns:a16="http://schemas.microsoft.com/office/drawing/2014/main" id="{CFD9F090-E447-433D-BEE3-F5A6350C3336}"/>
              </a:ext>
            </a:extLst>
          </p:cNvPr>
          <p:cNvSpPr txBox="1">
            <a:spLocks/>
          </p:cNvSpPr>
          <p:nvPr/>
        </p:nvSpPr>
        <p:spPr>
          <a:xfrm>
            <a:off x="248425" y="425975"/>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2"/>
              </a:buClr>
              <a:buNone/>
            </a:pPr>
            <a:r>
              <a:rPr lang="es-ES" sz="2000" b="1">
                <a:solidFill>
                  <a:schemeClr val="tx2"/>
                </a:solidFill>
              </a:rPr>
              <a:t>¿RESPECTO DE QUÉ OBLIGACIONES APLICA?</a:t>
            </a:r>
          </a:p>
        </p:txBody>
      </p:sp>
      <p:sp>
        <p:nvSpPr>
          <p:cNvPr id="10" name="Freeform 49">
            <a:extLst>
              <a:ext uri="{FF2B5EF4-FFF2-40B4-BE49-F238E27FC236}">
                <a16:creationId xmlns:a16="http://schemas.microsoft.com/office/drawing/2014/main" id="{911CC8EA-54DD-4856-87AC-6043F0FF0C24}"/>
              </a:ext>
            </a:extLst>
          </p:cNvPr>
          <p:cNvSpPr>
            <a:spLocks noEditPoints="1"/>
          </p:cNvSpPr>
          <p:nvPr/>
        </p:nvSpPr>
        <p:spPr bwMode="gray">
          <a:xfrm>
            <a:off x="331825" y="1196852"/>
            <a:ext cx="594461" cy="59446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spTree>
    <p:extLst>
      <p:ext uri="{BB962C8B-B14F-4D97-AF65-F5344CB8AC3E}">
        <p14:creationId xmlns:p14="http://schemas.microsoft.com/office/powerpoint/2010/main" val="214437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871827E-930F-4006-BB2D-68038D61506F}"/>
              </a:ext>
            </a:extLst>
          </p:cNvPr>
          <p:cNvSpPr/>
          <p:nvPr/>
        </p:nvSpPr>
        <p:spPr>
          <a:xfrm>
            <a:off x="331788" y="914219"/>
            <a:ext cx="8400897" cy="3681429"/>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Freeform 10">
            <a:extLst>
              <a:ext uri="{FF2B5EF4-FFF2-40B4-BE49-F238E27FC236}">
                <a16:creationId xmlns:a16="http://schemas.microsoft.com/office/drawing/2014/main" id="{B0067CD2-5303-4D62-A221-AAB4A14DFE0F}"/>
              </a:ext>
            </a:extLst>
          </p:cNvPr>
          <p:cNvSpPr>
            <a:spLocks noChangeAspect="1"/>
          </p:cNvSpPr>
          <p:nvPr/>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defTabSz="914090">
              <a:defRPr/>
            </a:pPr>
            <a:endParaRPr lang="en-GB">
              <a:solidFill>
                <a:srgbClr val="404040"/>
              </a:solidFill>
              <a:latin typeface="Trebuchet MS"/>
            </a:endParaRPr>
          </a:p>
        </p:txBody>
      </p:sp>
      <p:sp>
        <p:nvSpPr>
          <p:cNvPr id="12" name="Marcador de texto 5">
            <a:extLst>
              <a:ext uri="{FF2B5EF4-FFF2-40B4-BE49-F238E27FC236}">
                <a16:creationId xmlns:a16="http://schemas.microsoft.com/office/drawing/2014/main" id="{CFD9F090-E447-433D-BEE3-F5A6350C3336}"/>
              </a:ext>
            </a:extLst>
          </p:cNvPr>
          <p:cNvSpPr txBox="1">
            <a:spLocks/>
          </p:cNvSpPr>
          <p:nvPr/>
        </p:nvSpPr>
        <p:spPr>
          <a:xfrm>
            <a:off x="195554" y="455118"/>
            <a:ext cx="8019956" cy="377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2"/>
              </a:buClr>
              <a:buNone/>
            </a:pPr>
            <a:r>
              <a:rPr lang="es-ES" sz="2000" b="1">
                <a:solidFill>
                  <a:schemeClr val="tx2"/>
                </a:solidFill>
              </a:rPr>
              <a:t>¿</a:t>
            </a:r>
            <a:r>
              <a:rPr lang="en-GB" sz="2000" b="1">
                <a:solidFill>
                  <a:schemeClr val="tx2"/>
                </a:solidFill>
              </a:rPr>
              <a:t>REDUCCIÓN TRANSITORIA DE SANCIONES E INTERESES – ART 45</a:t>
            </a:r>
          </a:p>
          <a:p>
            <a:pPr marL="0" indent="0">
              <a:buClr>
                <a:schemeClr val="tx2"/>
              </a:buClr>
              <a:buNone/>
            </a:pPr>
            <a:endParaRPr lang="es-ES" sz="2000" b="1">
              <a:solidFill>
                <a:schemeClr val="tx2"/>
              </a:solidFill>
            </a:endParaRPr>
          </a:p>
        </p:txBody>
      </p:sp>
      <p:sp>
        <p:nvSpPr>
          <p:cNvPr id="24" name="Rectangle 93">
            <a:extLst>
              <a:ext uri="{FF2B5EF4-FFF2-40B4-BE49-F238E27FC236}">
                <a16:creationId xmlns:a16="http://schemas.microsoft.com/office/drawing/2014/main" id="{EB424EE1-7ACC-4674-B420-4A31490C7B5F}"/>
              </a:ext>
            </a:extLst>
          </p:cNvPr>
          <p:cNvSpPr/>
          <p:nvPr/>
        </p:nvSpPr>
        <p:spPr>
          <a:xfrm>
            <a:off x="1332221" y="1002845"/>
            <a:ext cx="7328353" cy="1246495"/>
          </a:xfrm>
          <a:prstGeom prst="rect">
            <a:avLst/>
          </a:prstGeom>
        </p:spPr>
        <p:txBody>
          <a:bodyPr wrap="square" lIns="0" tIns="0" rIns="0" bIns="0">
            <a:spAutoFit/>
          </a:bodyPr>
          <a:lstStyle/>
          <a:p>
            <a:r>
              <a:rPr lang="es-ES" sz="900" b="1"/>
              <a:t>¿QUÉ REDUCCIONES PUEDO APLICAR?</a:t>
            </a:r>
          </a:p>
          <a:p>
            <a:endParaRPr lang="es-ES" sz="900"/>
          </a:p>
          <a:p>
            <a:pPr marL="214313" indent="-214313">
              <a:buClr>
                <a:schemeClr val="tx2"/>
              </a:buClr>
              <a:buFont typeface="Segoe UI Symbol" panose="020B0502040204020203" pitchFamily="34" charset="0"/>
              <a:buChar char="▶"/>
            </a:pPr>
            <a:r>
              <a:rPr lang="es-ES" sz="900"/>
              <a:t>Sanciones, </a:t>
            </a:r>
            <a:r>
              <a:rPr lang="es-ES" sz="900" b="1"/>
              <a:t>se reducirán al 20% </a:t>
            </a:r>
            <a:r>
              <a:rPr lang="es-ES" sz="900"/>
              <a:t>del monto previsto. Las sanciones del 2020 o anteriores debe estar actualizadas (Art 8671-1). </a:t>
            </a:r>
          </a:p>
          <a:p>
            <a:pPr marL="214313" indent="-214313">
              <a:buClr>
                <a:schemeClr val="tx2"/>
              </a:buClr>
              <a:buFont typeface="Segoe UI Symbol" panose="020B0502040204020203" pitchFamily="34" charset="0"/>
              <a:buChar char="▶"/>
            </a:pPr>
            <a:r>
              <a:rPr lang="es-ES" sz="900"/>
              <a:t>Aplicación concurrente con el artículo 640 del E.T. </a:t>
            </a:r>
          </a:p>
          <a:p>
            <a:pPr marL="214313" indent="-214313">
              <a:buClr>
                <a:schemeClr val="tx2"/>
              </a:buClr>
              <a:buFont typeface="Segoe UI Symbol" panose="020B0502040204020203" pitchFamily="34" charset="0"/>
              <a:buChar char="▶"/>
            </a:pPr>
            <a:endParaRPr lang="es-ES" sz="900"/>
          </a:p>
          <a:p>
            <a:pPr marL="214313" indent="-214313">
              <a:buClr>
                <a:schemeClr val="tx2"/>
              </a:buClr>
              <a:buFont typeface="Segoe UI Symbol" panose="020B0502040204020203" pitchFamily="34" charset="0"/>
              <a:buChar char="▶"/>
            </a:pPr>
            <a:r>
              <a:rPr lang="es-ES" sz="900"/>
              <a:t>Tasa de interés moratoria: </a:t>
            </a:r>
            <a:r>
              <a:rPr lang="es-ES" sz="900" b="1"/>
              <a:t>tasa de interés diario equivalente al 20% de la tasa de interés bancario corriente </a:t>
            </a:r>
            <a:r>
              <a:rPr lang="es-ES" sz="900"/>
              <a:t>para la modalidad de créditos de consumo y ordinario.</a:t>
            </a:r>
          </a:p>
          <a:p>
            <a:pPr marL="214313" indent="-214313">
              <a:buClr>
                <a:schemeClr val="tx2"/>
              </a:buClr>
              <a:buFont typeface="Segoe UI Symbol" panose="020B0502040204020203" pitchFamily="34" charset="0"/>
              <a:buChar char="▶"/>
            </a:pPr>
            <a:endParaRPr lang="es-ES" sz="900"/>
          </a:p>
          <a:p>
            <a:pPr marL="214313" indent="-214313">
              <a:buClr>
                <a:schemeClr val="tx2"/>
              </a:buClr>
              <a:buFont typeface="Segoe UI Symbol" panose="020B0502040204020203" pitchFamily="34" charset="0"/>
              <a:buChar char="▶"/>
            </a:pPr>
            <a:r>
              <a:rPr lang="es-ES" sz="900"/>
              <a:t>IBC reducida </a:t>
            </a:r>
            <a:r>
              <a:rPr lang="es-ES" sz="900" b="1"/>
              <a:t>3,45% </a:t>
            </a:r>
            <a:r>
              <a:rPr lang="es-ES" sz="900"/>
              <a:t>VS usura – 2 puntos </a:t>
            </a:r>
            <a:r>
              <a:rPr lang="es-ES" sz="900" b="1"/>
              <a:t>23,91%</a:t>
            </a:r>
          </a:p>
        </p:txBody>
      </p:sp>
      <p:sp>
        <p:nvSpPr>
          <p:cNvPr id="25" name="Rectangle 93">
            <a:extLst>
              <a:ext uri="{FF2B5EF4-FFF2-40B4-BE49-F238E27FC236}">
                <a16:creationId xmlns:a16="http://schemas.microsoft.com/office/drawing/2014/main" id="{7449969C-C923-4F63-9672-841F080A3A88}"/>
              </a:ext>
            </a:extLst>
          </p:cNvPr>
          <p:cNvSpPr/>
          <p:nvPr/>
        </p:nvSpPr>
        <p:spPr>
          <a:xfrm>
            <a:off x="1215356" y="822037"/>
            <a:ext cx="7527952" cy="553998"/>
          </a:xfrm>
          <a:prstGeom prst="rect">
            <a:avLst/>
          </a:prstGeom>
        </p:spPr>
        <p:txBody>
          <a:bodyPr wrap="square" lIns="0" tIns="0" rIns="0" bIns="0">
            <a:spAutoFit/>
          </a:bodyPr>
          <a:lstStyle/>
          <a:p>
            <a:pPr marL="214313" indent="-214313">
              <a:buClr>
                <a:schemeClr val="tx2"/>
              </a:buClr>
              <a:buFont typeface="Segoe UI Symbol" panose="020B0502040204020203" pitchFamily="34" charset="0"/>
              <a:buChar char="▶"/>
            </a:pPr>
            <a:endParaRPr lang="es-CO" sz="900"/>
          </a:p>
          <a:p>
            <a:pPr marL="214313" indent="-214313">
              <a:buClr>
                <a:schemeClr val="tx2"/>
              </a:buClr>
              <a:buFont typeface="Segoe UI Symbol" panose="020B0502040204020203" pitchFamily="34" charset="0"/>
              <a:buChar char="▶"/>
            </a:pPr>
            <a:endParaRPr lang="es-ES" sz="900"/>
          </a:p>
          <a:p>
            <a:pPr marL="214313" indent="-214313">
              <a:buClr>
                <a:schemeClr val="tx2"/>
              </a:buClr>
              <a:buFont typeface="Segoe UI Symbol" panose="020B0502040204020203" pitchFamily="34" charset="0"/>
              <a:buChar char="▶"/>
            </a:pPr>
            <a:endParaRPr lang="es-CO" sz="900"/>
          </a:p>
          <a:p>
            <a:pPr marL="214313" indent="-214313" algn="just">
              <a:buClr>
                <a:schemeClr val="tx2"/>
              </a:buClr>
              <a:buFont typeface="Segoe UI Symbol" panose="020B0502040204020203" pitchFamily="34" charset="0"/>
              <a:buChar char="▶"/>
            </a:pPr>
            <a:endParaRPr lang="es-ES" sz="900"/>
          </a:p>
        </p:txBody>
      </p:sp>
      <p:sp>
        <p:nvSpPr>
          <p:cNvPr id="26" name="Rectangle 93">
            <a:extLst>
              <a:ext uri="{FF2B5EF4-FFF2-40B4-BE49-F238E27FC236}">
                <a16:creationId xmlns:a16="http://schemas.microsoft.com/office/drawing/2014/main" id="{C487B9FD-DBA8-4451-B7A8-403B1729A394}"/>
              </a:ext>
            </a:extLst>
          </p:cNvPr>
          <p:cNvSpPr/>
          <p:nvPr/>
        </p:nvSpPr>
        <p:spPr>
          <a:xfrm>
            <a:off x="1332221" y="2430148"/>
            <a:ext cx="7122350" cy="1523494"/>
          </a:xfrm>
          <a:prstGeom prst="rect">
            <a:avLst/>
          </a:prstGeom>
        </p:spPr>
        <p:txBody>
          <a:bodyPr wrap="square" lIns="0" tIns="0" rIns="0" bIns="0">
            <a:spAutoFit/>
          </a:bodyPr>
          <a:lstStyle/>
          <a:p>
            <a:r>
              <a:rPr lang="es-ES" sz="900" b="1"/>
              <a:t>¿HASTA QUÉ FECHA PUEDO ACOGERME?</a:t>
            </a:r>
          </a:p>
          <a:p>
            <a:endParaRPr lang="es-ES" sz="900"/>
          </a:p>
          <a:p>
            <a:pPr marL="214313" indent="-214313">
              <a:buClr>
                <a:schemeClr val="tx2"/>
              </a:buClr>
              <a:buFont typeface="Segoe UI Symbol" panose="020B0502040204020203" pitchFamily="34" charset="0"/>
              <a:buChar char="▶"/>
            </a:pPr>
            <a:r>
              <a:rPr lang="es-ES" sz="900"/>
              <a:t>Hasta el </a:t>
            </a:r>
            <a:r>
              <a:rPr lang="es-ES" sz="900" b="1"/>
              <a:t>31 de diciembre de 2021</a:t>
            </a:r>
            <a:r>
              <a:rPr lang="es-ES" sz="900"/>
              <a:t>. Incluidas las facilidades de pago que se suscriban con la DIAN y los entes territoriales</a:t>
            </a:r>
          </a:p>
          <a:p>
            <a:pPr marL="214313" indent="-214313">
              <a:buClr>
                <a:schemeClr val="tx2"/>
              </a:buClr>
              <a:buFont typeface="Segoe UI Symbol" panose="020B0502040204020203" pitchFamily="34" charset="0"/>
              <a:buChar char="▶"/>
            </a:pPr>
            <a:endParaRPr lang="es-ES" sz="900"/>
          </a:p>
          <a:p>
            <a:pPr marL="214313" indent="-214313">
              <a:buClr>
                <a:schemeClr val="tx2"/>
              </a:buClr>
              <a:buFont typeface="Segoe UI Symbol" panose="020B0502040204020203" pitchFamily="34" charset="0"/>
              <a:buChar char="▶"/>
            </a:pPr>
            <a:r>
              <a:rPr lang="es-ES" sz="900"/>
              <a:t>La solicitud de facilidad de pago debe radicarse a más tardar el </a:t>
            </a:r>
            <a:r>
              <a:rPr lang="es-ES" sz="900" b="1"/>
              <a:t>10 de diciembre de 2021</a:t>
            </a:r>
            <a:r>
              <a:rPr lang="es-ES" sz="900"/>
              <a:t>. Se deben aportar documentos que demuestren que el incumplimiento se ocasionó o agravó por la pandemia. Se podrá conceder facilidad de pago sin garantía cuando el plazo no sea superior a un (1) año y el deudor denuncie bienes de su propiedad para su posterior embargo y secuestro. </a:t>
            </a:r>
          </a:p>
          <a:p>
            <a:pPr marL="214313" indent="-214313">
              <a:buClr>
                <a:schemeClr val="tx2"/>
              </a:buClr>
              <a:buFont typeface="Segoe UI Symbol" panose="020B0502040204020203" pitchFamily="34" charset="0"/>
              <a:buChar char="▶"/>
            </a:pPr>
            <a:endParaRPr lang="es-ES" sz="900"/>
          </a:p>
          <a:p>
            <a:pPr marL="214313" indent="-214313">
              <a:buClr>
                <a:schemeClr val="tx2"/>
              </a:buClr>
              <a:buFont typeface="Segoe UI Symbol" panose="020B0502040204020203" pitchFamily="34" charset="0"/>
              <a:buChar char="▶"/>
            </a:pPr>
            <a:r>
              <a:rPr lang="es-ES" sz="900"/>
              <a:t>La DIAN cuenta con 15 días hábiles para decidir sobre la misma. Contra el acto que niega la facilidad, solo procede recurso de reposición. La facilidad de pago debe ser suscrita a mas tardar el 31 de diciembre de 2021. </a:t>
            </a:r>
            <a:endParaRPr lang="es-CO" sz="1350">
              <a:latin typeface="Trebuchet MS" panose="020B0603020202020204" pitchFamily="34" charset="0"/>
              <a:ea typeface="Calibri" panose="020F0502020204030204" pitchFamily="34" charset="0"/>
              <a:cs typeface="Times New Roman" panose="02020603050405020304" pitchFamily="18" charset="0"/>
            </a:endParaRPr>
          </a:p>
          <a:p>
            <a:pPr marL="214313" indent="-214313">
              <a:buClr>
                <a:schemeClr val="tx2"/>
              </a:buClr>
              <a:buFont typeface="Segoe UI Symbol" panose="020B0502040204020203" pitchFamily="34" charset="0"/>
              <a:buChar char="▶"/>
            </a:pPr>
            <a:endParaRPr lang="es-ES" sz="900"/>
          </a:p>
        </p:txBody>
      </p:sp>
      <p:sp>
        <p:nvSpPr>
          <p:cNvPr id="27" name="Elipse 26">
            <a:extLst>
              <a:ext uri="{FF2B5EF4-FFF2-40B4-BE49-F238E27FC236}">
                <a16:creationId xmlns:a16="http://schemas.microsoft.com/office/drawing/2014/main" id="{5E20ECFF-1219-4269-9A2B-B9814B9486B6}"/>
              </a:ext>
            </a:extLst>
          </p:cNvPr>
          <p:cNvSpPr/>
          <p:nvPr/>
        </p:nvSpPr>
        <p:spPr>
          <a:xfrm>
            <a:off x="483426" y="1026000"/>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sp>
        <p:nvSpPr>
          <p:cNvPr id="29" name="Elipse 28">
            <a:extLst>
              <a:ext uri="{FF2B5EF4-FFF2-40B4-BE49-F238E27FC236}">
                <a16:creationId xmlns:a16="http://schemas.microsoft.com/office/drawing/2014/main" id="{8F72496B-A5C9-41CB-A462-6988C56CD6BF}"/>
              </a:ext>
            </a:extLst>
          </p:cNvPr>
          <p:cNvSpPr/>
          <p:nvPr/>
        </p:nvSpPr>
        <p:spPr>
          <a:xfrm>
            <a:off x="483426" y="2272198"/>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sp>
        <p:nvSpPr>
          <p:cNvPr id="30" name="Freeform 49">
            <a:extLst>
              <a:ext uri="{FF2B5EF4-FFF2-40B4-BE49-F238E27FC236}">
                <a16:creationId xmlns:a16="http://schemas.microsoft.com/office/drawing/2014/main" id="{461CC8CB-36B8-4023-989B-7A3F46B13D5A}"/>
              </a:ext>
            </a:extLst>
          </p:cNvPr>
          <p:cNvSpPr>
            <a:spLocks noEditPoints="1"/>
          </p:cNvSpPr>
          <p:nvPr/>
        </p:nvSpPr>
        <p:spPr bwMode="gray">
          <a:xfrm>
            <a:off x="515553" y="1051243"/>
            <a:ext cx="594461" cy="59446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1" name="Freeform 50">
            <a:extLst>
              <a:ext uri="{FF2B5EF4-FFF2-40B4-BE49-F238E27FC236}">
                <a16:creationId xmlns:a16="http://schemas.microsoft.com/office/drawing/2014/main" id="{3CADB121-EA89-461D-8E4D-40C2DE4667FF}"/>
              </a:ext>
            </a:extLst>
          </p:cNvPr>
          <p:cNvSpPr>
            <a:spLocks noEditPoints="1"/>
          </p:cNvSpPr>
          <p:nvPr/>
        </p:nvSpPr>
        <p:spPr bwMode="gray">
          <a:xfrm>
            <a:off x="669937" y="1163141"/>
            <a:ext cx="297231" cy="370664"/>
          </a:xfrm>
          <a:custGeom>
            <a:avLst/>
            <a:gdLst>
              <a:gd name="T0" fmla="*/ 235 w 256"/>
              <a:gd name="T1" fmla="*/ 256 h 320"/>
              <a:gd name="T2" fmla="*/ 224 w 256"/>
              <a:gd name="T3" fmla="*/ 213 h 320"/>
              <a:gd name="T4" fmla="*/ 245 w 256"/>
              <a:gd name="T5" fmla="*/ 117 h 320"/>
              <a:gd name="T6" fmla="*/ 11 w 256"/>
              <a:gd name="T7" fmla="*/ 117 h 320"/>
              <a:gd name="T8" fmla="*/ 11 w 256"/>
              <a:gd name="T9" fmla="*/ 213 h 320"/>
              <a:gd name="T10" fmla="*/ 0 w 256"/>
              <a:gd name="T11" fmla="*/ 266 h 320"/>
              <a:gd name="T12" fmla="*/ 21 w 256"/>
              <a:gd name="T13" fmla="*/ 277 h 320"/>
              <a:gd name="T14" fmla="*/ 32 w 256"/>
              <a:gd name="T15" fmla="*/ 320 h 320"/>
              <a:gd name="T16" fmla="*/ 256 w 256"/>
              <a:gd name="T17" fmla="*/ 309 h 320"/>
              <a:gd name="T18" fmla="*/ 245 w 256"/>
              <a:gd name="T19" fmla="*/ 256 h 320"/>
              <a:gd name="T20" fmla="*/ 192 w 256"/>
              <a:gd name="T21" fmla="*/ 256 h 320"/>
              <a:gd name="T22" fmla="*/ 213 w 256"/>
              <a:gd name="T23" fmla="*/ 234 h 320"/>
              <a:gd name="T24" fmla="*/ 64 w 256"/>
              <a:gd name="T25" fmla="*/ 256 h 320"/>
              <a:gd name="T26" fmla="*/ 85 w 256"/>
              <a:gd name="T27" fmla="*/ 234 h 320"/>
              <a:gd name="T28" fmla="*/ 64 w 256"/>
              <a:gd name="T29" fmla="*/ 256 h 320"/>
              <a:gd name="T30" fmla="*/ 107 w 256"/>
              <a:gd name="T31" fmla="*/ 234 h 320"/>
              <a:gd name="T32" fmla="*/ 128 w 256"/>
              <a:gd name="T33" fmla="*/ 256 h 320"/>
              <a:gd name="T34" fmla="*/ 149 w 256"/>
              <a:gd name="T35" fmla="*/ 234 h 320"/>
              <a:gd name="T36" fmla="*/ 171 w 256"/>
              <a:gd name="T37" fmla="*/ 256 h 320"/>
              <a:gd name="T38" fmla="*/ 149 w 256"/>
              <a:gd name="T39" fmla="*/ 234 h 320"/>
              <a:gd name="T40" fmla="*/ 192 w 256"/>
              <a:gd name="T41" fmla="*/ 298 h 320"/>
              <a:gd name="T42" fmla="*/ 171 w 256"/>
              <a:gd name="T43" fmla="*/ 277 h 320"/>
              <a:gd name="T44" fmla="*/ 32 w 256"/>
              <a:gd name="T45" fmla="*/ 117 h 320"/>
              <a:gd name="T46" fmla="*/ 224 w 256"/>
              <a:gd name="T47" fmla="*/ 117 h 320"/>
              <a:gd name="T48" fmla="*/ 32 w 256"/>
              <a:gd name="T49" fmla="*/ 117 h 320"/>
              <a:gd name="T50" fmla="*/ 43 w 256"/>
              <a:gd name="T51" fmla="*/ 234 h 320"/>
              <a:gd name="T52" fmla="*/ 32 w 256"/>
              <a:gd name="T53" fmla="*/ 256 h 320"/>
              <a:gd name="T54" fmla="*/ 21 w 256"/>
              <a:gd name="T55" fmla="*/ 234 h 320"/>
              <a:gd name="T56" fmla="*/ 64 w 256"/>
              <a:gd name="T57" fmla="*/ 277 h 320"/>
              <a:gd name="T58" fmla="*/ 43 w 256"/>
              <a:gd name="T59" fmla="*/ 298 h 320"/>
              <a:gd name="T60" fmla="*/ 85 w 256"/>
              <a:gd name="T61" fmla="*/ 298 h 320"/>
              <a:gd name="T62" fmla="*/ 107 w 256"/>
              <a:gd name="T63" fmla="*/ 277 h 320"/>
              <a:gd name="T64" fmla="*/ 85 w 256"/>
              <a:gd name="T65" fmla="*/ 298 h 320"/>
              <a:gd name="T66" fmla="*/ 149 w 256"/>
              <a:gd name="T67" fmla="*/ 277 h 320"/>
              <a:gd name="T68" fmla="*/ 128 w 256"/>
              <a:gd name="T69" fmla="*/ 298 h 320"/>
              <a:gd name="T70" fmla="*/ 235 w 256"/>
              <a:gd name="T71" fmla="*/ 298 h 320"/>
              <a:gd name="T72" fmla="*/ 213 w 256"/>
              <a:gd name="T73" fmla="*/ 277 h 320"/>
              <a:gd name="T74" fmla="*/ 235 w 256"/>
              <a:gd name="T75" fmla="*/ 277 h 320"/>
              <a:gd name="T76" fmla="*/ 128 w 256"/>
              <a:gd name="T77" fmla="*/ 168 h 320"/>
              <a:gd name="T78" fmla="*/ 96 w 256"/>
              <a:gd name="T79" fmla="*/ 162 h 320"/>
              <a:gd name="T80" fmla="*/ 113 w 256"/>
              <a:gd name="T81" fmla="*/ 149 h 320"/>
              <a:gd name="T82" fmla="*/ 136 w 256"/>
              <a:gd name="T83" fmla="*/ 148 h 320"/>
              <a:gd name="T84" fmla="*/ 138 w 256"/>
              <a:gd name="T85" fmla="*/ 135 h 320"/>
              <a:gd name="T86" fmla="*/ 121 w 256"/>
              <a:gd name="T87" fmla="*/ 124 h 320"/>
              <a:gd name="T88" fmla="*/ 100 w 256"/>
              <a:gd name="T89" fmla="*/ 107 h 320"/>
              <a:gd name="T90" fmla="*/ 108 w 256"/>
              <a:gd name="T91" fmla="*/ 75 h 320"/>
              <a:gd name="T92" fmla="*/ 128 w 256"/>
              <a:gd name="T93" fmla="*/ 53 h 320"/>
              <a:gd name="T94" fmla="*/ 139 w 256"/>
              <a:gd name="T95" fmla="*/ 67 h 320"/>
              <a:gd name="T96" fmla="*/ 160 w 256"/>
              <a:gd name="T97" fmla="*/ 74 h 320"/>
              <a:gd name="T98" fmla="*/ 140 w 256"/>
              <a:gd name="T99" fmla="*/ 86 h 320"/>
              <a:gd name="T100" fmla="*/ 121 w 256"/>
              <a:gd name="T101" fmla="*/ 87 h 320"/>
              <a:gd name="T102" fmla="*/ 119 w 256"/>
              <a:gd name="T103" fmla="*/ 99 h 320"/>
              <a:gd name="T104" fmla="*/ 136 w 256"/>
              <a:gd name="T105" fmla="*/ 110 h 320"/>
              <a:gd name="T106" fmla="*/ 161 w 256"/>
              <a:gd name="T107" fmla="*/ 140 h 320"/>
              <a:gd name="T108" fmla="*/ 139 w 256"/>
              <a:gd name="T109" fmla="*/ 167 h 320"/>
              <a:gd name="T110" fmla="*/ 128 w 256"/>
              <a:gd name="T111" fmla="*/ 18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20">
                <a:moveTo>
                  <a:pt x="245" y="256"/>
                </a:moveTo>
                <a:cubicBezTo>
                  <a:pt x="235" y="256"/>
                  <a:pt x="235" y="256"/>
                  <a:pt x="235" y="256"/>
                </a:cubicBezTo>
                <a:cubicBezTo>
                  <a:pt x="235" y="224"/>
                  <a:pt x="235" y="224"/>
                  <a:pt x="235" y="224"/>
                </a:cubicBezTo>
                <a:cubicBezTo>
                  <a:pt x="235" y="218"/>
                  <a:pt x="230" y="213"/>
                  <a:pt x="224" y="213"/>
                </a:cubicBezTo>
                <a:cubicBezTo>
                  <a:pt x="195" y="213"/>
                  <a:pt x="195" y="213"/>
                  <a:pt x="195" y="213"/>
                </a:cubicBezTo>
                <a:cubicBezTo>
                  <a:pt x="225" y="192"/>
                  <a:pt x="245" y="157"/>
                  <a:pt x="245" y="117"/>
                </a:cubicBezTo>
                <a:cubicBezTo>
                  <a:pt x="245" y="52"/>
                  <a:pt x="193" y="0"/>
                  <a:pt x="128" y="0"/>
                </a:cubicBezTo>
                <a:cubicBezTo>
                  <a:pt x="63" y="0"/>
                  <a:pt x="11" y="52"/>
                  <a:pt x="11" y="117"/>
                </a:cubicBezTo>
                <a:cubicBezTo>
                  <a:pt x="11" y="157"/>
                  <a:pt x="31" y="192"/>
                  <a:pt x="61" y="213"/>
                </a:cubicBezTo>
                <a:cubicBezTo>
                  <a:pt x="11" y="213"/>
                  <a:pt x="11" y="213"/>
                  <a:pt x="11" y="213"/>
                </a:cubicBezTo>
                <a:cubicBezTo>
                  <a:pt x="5" y="213"/>
                  <a:pt x="0" y="218"/>
                  <a:pt x="0" y="224"/>
                </a:cubicBezTo>
                <a:cubicBezTo>
                  <a:pt x="0" y="266"/>
                  <a:pt x="0" y="266"/>
                  <a:pt x="0" y="266"/>
                </a:cubicBezTo>
                <a:cubicBezTo>
                  <a:pt x="0" y="272"/>
                  <a:pt x="5" y="277"/>
                  <a:pt x="11" y="277"/>
                </a:cubicBezTo>
                <a:cubicBezTo>
                  <a:pt x="21" y="277"/>
                  <a:pt x="21" y="277"/>
                  <a:pt x="21" y="277"/>
                </a:cubicBezTo>
                <a:cubicBezTo>
                  <a:pt x="21" y="309"/>
                  <a:pt x="21" y="309"/>
                  <a:pt x="21" y="309"/>
                </a:cubicBezTo>
                <a:cubicBezTo>
                  <a:pt x="21" y="315"/>
                  <a:pt x="26" y="320"/>
                  <a:pt x="32" y="320"/>
                </a:cubicBezTo>
                <a:cubicBezTo>
                  <a:pt x="245" y="320"/>
                  <a:pt x="245" y="320"/>
                  <a:pt x="245" y="320"/>
                </a:cubicBezTo>
                <a:cubicBezTo>
                  <a:pt x="251" y="320"/>
                  <a:pt x="256" y="315"/>
                  <a:pt x="256" y="309"/>
                </a:cubicBezTo>
                <a:cubicBezTo>
                  <a:pt x="256" y="266"/>
                  <a:pt x="256" y="266"/>
                  <a:pt x="256" y="266"/>
                </a:cubicBezTo>
                <a:cubicBezTo>
                  <a:pt x="256" y="260"/>
                  <a:pt x="251" y="256"/>
                  <a:pt x="245" y="256"/>
                </a:cubicBezTo>
                <a:close/>
                <a:moveTo>
                  <a:pt x="213" y="256"/>
                </a:moveTo>
                <a:cubicBezTo>
                  <a:pt x="192" y="256"/>
                  <a:pt x="192" y="256"/>
                  <a:pt x="192" y="256"/>
                </a:cubicBezTo>
                <a:cubicBezTo>
                  <a:pt x="192" y="234"/>
                  <a:pt x="192" y="234"/>
                  <a:pt x="192" y="234"/>
                </a:cubicBezTo>
                <a:cubicBezTo>
                  <a:pt x="213" y="234"/>
                  <a:pt x="213" y="234"/>
                  <a:pt x="213" y="234"/>
                </a:cubicBezTo>
                <a:lnTo>
                  <a:pt x="213" y="256"/>
                </a:lnTo>
                <a:close/>
                <a:moveTo>
                  <a:pt x="64" y="256"/>
                </a:moveTo>
                <a:cubicBezTo>
                  <a:pt x="64" y="234"/>
                  <a:pt x="64" y="234"/>
                  <a:pt x="64" y="234"/>
                </a:cubicBezTo>
                <a:cubicBezTo>
                  <a:pt x="85" y="234"/>
                  <a:pt x="85" y="234"/>
                  <a:pt x="85" y="234"/>
                </a:cubicBezTo>
                <a:cubicBezTo>
                  <a:pt x="85" y="256"/>
                  <a:pt x="85" y="256"/>
                  <a:pt x="85" y="256"/>
                </a:cubicBezTo>
                <a:lnTo>
                  <a:pt x="64" y="256"/>
                </a:lnTo>
                <a:close/>
                <a:moveTo>
                  <a:pt x="107" y="256"/>
                </a:moveTo>
                <a:cubicBezTo>
                  <a:pt x="107" y="234"/>
                  <a:pt x="107" y="234"/>
                  <a:pt x="107" y="234"/>
                </a:cubicBezTo>
                <a:cubicBezTo>
                  <a:pt x="128" y="234"/>
                  <a:pt x="128" y="234"/>
                  <a:pt x="128" y="234"/>
                </a:cubicBezTo>
                <a:cubicBezTo>
                  <a:pt x="128" y="256"/>
                  <a:pt x="128" y="256"/>
                  <a:pt x="128" y="256"/>
                </a:cubicBezTo>
                <a:lnTo>
                  <a:pt x="107" y="256"/>
                </a:lnTo>
                <a:close/>
                <a:moveTo>
                  <a:pt x="149" y="234"/>
                </a:moveTo>
                <a:cubicBezTo>
                  <a:pt x="171" y="234"/>
                  <a:pt x="171" y="234"/>
                  <a:pt x="171" y="234"/>
                </a:cubicBezTo>
                <a:cubicBezTo>
                  <a:pt x="171" y="256"/>
                  <a:pt x="171" y="256"/>
                  <a:pt x="171" y="256"/>
                </a:cubicBezTo>
                <a:cubicBezTo>
                  <a:pt x="149" y="256"/>
                  <a:pt x="149" y="256"/>
                  <a:pt x="149" y="256"/>
                </a:cubicBezTo>
                <a:lnTo>
                  <a:pt x="149" y="234"/>
                </a:lnTo>
                <a:close/>
                <a:moveTo>
                  <a:pt x="192" y="277"/>
                </a:moveTo>
                <a:cubicBezTo>
                  <a:pt x="192" y="298"/>
                  <a:pt x="192" y="298"/>
                  <a:pt x="192" y="298"/>
                </a:cubicBezTo>
                <a:cubicBezTo>
                  <a:pt x="171" y="298"/>
                  <a:pt x="171" y="298"/>
                  <a:pt x="171" y="298"/>
                </a:cubicBezTo>
                <a:cubicBezTo>
                  <a:pt x="171" y="277"/>
                  <a:pt x="171" y="277"/>
                  <a:pt x="171" y="277"/>
                </a:cubicBezTo>
                <a:lnTo>
                  <a:pt x="192" y="277"/>
                </a:lnTo>
                <a:close/>
                <a:moveTo>
                  <a:pt x="32" y="117"/>
                </a:moveTo>
                <a:cubicBezTo>
                  <a:pt x="32" y="64"/>
                  <a:pt x="75" y="21"/>
                  <a:pt x="128" y="21"/>
                </a:cubicBezTo>
                <a:cubicBezTo>
                  <a:pt x="181" y="21"/>
                  <a:pt x="224" y="64"/>
                  <a:pt x="224" y="117"/>
                </a:cubicBezTo>
                <a:cubicBezTo>
                  <a:pt x="224" y="170"/>
                  <a:pt x="181" y="213"/>
                  <a:pt x="128" y="213"/>
                </a:cubicBezTo>
                <a:cubicBezTo>
                  <a:pt x="75" y="213"/>
                  <a:pt x="32" y="170"/>
                  <a:pt x="32" y="117"/>
                </a:cubicBezTo>
                <a:close/>
                <a:moveTo>
                  <a:pt x="21" y="234"/>
                </a:moveTo>
                <a:cubicBezTo>
                  <a:pt x="43" y="234"/>
                  <a:pt x="43" y="234"/>
                  <a:pt x="43" y="234"/>
                </a:cubicBezTo>
                <a:cubicBezTo>
                  <a:pt x="43" y="256"/>
                  <a:pt x="43" y="256"/>
                  <a:pt x="43" y="256"/>
                </a:cubicBezTo>
                <a:cubicBezTo>
                  <a:pt x="32" y="256"/>
                  <a:pt x="32" y="256"/>
                  <a:pt x="32" y="256"/>
                </a:cubicBezTo>
                <a:cubicBezTo>
                  <a:pt x="21" y="256"/>
                  <a:pt x="21" y="256"/>
                  <a:pt x="21" y="256"/>
                </a:cubicBezTo>
                <a:lnTo>
                  <a:pt x="21" y="234"/>
                </a:lnTo>
                <a:close/>
                <a:moveTo>
                  <a:pt x="43" y="277"/>
                </a:moveTo>
                <a:cubicBezTo>
                  <a:pt x="64" y="277"/>
                  <a:pt x="64" y="277"/>
                  <a:pt x="64" y="277"/>
                </a:cubicBezTo>
                <a:cubicBezTo>
                  <a:pt x="64" y="298"/>
                  <a:pt x="64" y="298"/>
                  <a:pt x="64" y="298"/>
                </a:cubicBezTo>
                <a:cubicBezTo>
                  <a:pt x="43" y="298"/>
                  <a:pt x="43" y="298"/>
                  <a:pt x="43" y="298"/>
                </a:cubicBezTo>
                <a:lnTo>
                  <a:pt x="43" y="277"/>
                </a:lnTo>
                <a:close/>
                <a:moveTo>
                  <a:pt x="85" y="298"/>
                </a:moveTo>
                <a:cubicBezTo>
                  <a:pt x="85" y="277"/>
                  <a:pt x="85" y="277"/>
                  <a:pt x="85" y="277"/>
                </a:cubicBezTo>
                <a:cubicBezTo>
                  <a:pt x="107" y="277"/>
                  <a:pt x="107" y="277"/>
                  <a:pt x="107" y="277"/>
                </a:cubicBezTo>
                <a:cubicBezTo>
                  <a:pt x="107" y="298"/>
                  <a:pt x="107" y="298"/>
                  <a:pt x="107" y="298"/>
                </a:cubicBezTo>
                <a:lnTo>
                  <a:pt x="85" y="298"/>
                </a:lnTo>
                <a:close/>
                <a:moveTo>
                  <a:pt x="128" y="277"/>
                </a:moveTo>
                <a:cubicBezTo>
                  <a:pt x="149" y="277"/>
                  <a:pt x="149" y="277"/>
                  <a:pt x="149" y="277"/>
                </a:cubicBezTo>
                <a:cubicBezTo>
                  <a:pt x="149" y="298"/>
                  <a:pt x="149" y="298"/>
                  <a:pt x="149" y="298"/>
                </a:cubicBezTo>
                <a:cubicBezTo>
                  <a:pt x="128" y="298"/>
                  <a:pt x="128" y="298"/>
                  <a:pt x="128" y="298"/>
                </a:cubicBezTo>
                <a:lnTo>
                  <a:pt x="128" y="277"/>
                </a:lnTo>
                <a:close/>
                <a:moveTo>
                  <a:pt x="235" y="298"/>
                </a:moveTo>
                <a:cubicBezTo>
                  <a:pt x="213" y="298"/>
                  <a:pt x="213" y="298"/>
                  <a:pt x="213" y="298"/>
                </a:cubicBezTo>
                <a:cubicBezTo>
                  <a:pt x="213" y="277"/>
                  <a:pt x="213" y="277"/>
                  <a:pt x="213" y="277"/>
                </a:cubicBezTo>
                <a:cubicBezTo>
                  <a:pt x="224" y="277"/>
                  <a:pt x="224" y="277"/>
                  <a:pt x="224" y="277"/>
                </a:cubicBezTo>
                <a:cubicBezTo>
                  <a:pt x="235" y="277"/>
                  <a:pt x="235" y="277"/>
                  <a:pt x="235" y="277"/>
                </a:cubicBezTo>
                <a:lnTo>
                  <a:pt x="235" y="298"/>
                </a:lnTo>
                <a:close/>
                <a:moveTo>
                  <a:pt x="128" y="168"/>
                </a:moveTo>
                <a:cubicBezTo>
                  <a:pt x="128" y="168"/>
                  <a:pt x="126" y="168"/>
                  <a:pt x="126" y="168"/>
                </a:cubicBezTo>
                <a:cubicBezTo>
                  <a:pt x="115" y="168"/>
                  <a:pt x="107" y="166"/>
                  <a:pt x="96" y="162"/>
                </a:cubicBezTo>
                <a:cubicBezTo>
                  <a:pt x="96" y="143"/>
                  <a:pt x="96" y="143"/>
                  <a:pt x="96" y="143"/>
                </a:cubicBezTo>
                <a:cubicBezTo>
                  <a:pt x="107" y="146"/>
                  <a:pt x="108" y="148"/>
                  <a:pt x="113" y="149"/>
                </a:cubicBezTo>
                <a:cubicBezTo>
                  <a:pt x="117" y="150"/>
                  <a:pt x="122" y="151"/>
                  <a:pt x="125" y="151"/>
                </a:cubicBezTo>
                <a:cubicBezTo>
                  <a:pt x="130" y="151"/>
                  <a:pt x="133" y="150"/>
                  <a:pt x="136" y="148"/>
                </a:cubicBezTo>
                <a:cubicBezTo>
                  <a:pt x="138" y="147"/>
                  <a:pt x="140" y="144"/>
                  <a:pt x="140" y="141"/>
                </a:cubicBezTo>
                <a:cubicBezTo>
                  <a:pt x="140" y="139"/>
                  <a:pt x="139" y="137"/>
                  <a:pt x="138" y="135"/>
                </a:cubicBezTo>
                <a:cubicBezTo>
                  <a:pt x="137" y="134"/>
                  <a:pt x="135" y="132"/>
                  <a:pt x="133" y="131"/>
                </a:cubicBezTo>
                <a:cubicBezTo>
                  <a:pt x="131" y="130"/>
                  <a:pt x="127" y="127"/>
                  <a:pt x="121" y="124"/>
                </a:cubicBezTo>
                <a:cubicBezTo>
                  <a:pt x="115" y="122"/>
                  <a:pt x="110" y="119"/>
                  <a:pt x="107" y="116"/>
                </a:cubicBezTo>
                <a:cubicBezTo>
                  <a:pt x="104" y="114"/>
                  <a:pt x="102" y="111"/>
                  <a:pt x="100" y="107"/>
                </a:cubicBezTo>
                <a:cubicBezTo>
                  <a:pt x="98" y="104"/>
                  <a:pt x="98" y="100"/>
                  <a:pt x="98" y="95"/>
                </a:cubicBezTo>
                <a:cubicBezTo>
                  <a:pt x="98" y="86"/>
                  <a:pt x="102" y="80"/>
                  <a:pt x="108" y="75"/>
                </a:cubicBezTo>
                <a:cubicBezTo>
                  <a:pt x="112" y="71"/>
                  <a:pt x="117" y="68"/>
                  <a:pt x="128" y="68"/>
                </a:cubicBezTo>
                <a:cubicBezTo>
                  <a:pt x="128" y="53"/>
                  <a:pt x="128" y="53"/>
                  <a:pt x="128" y="53"/>
                </a:cubicBezTo>
                <a:cubicBezTo>
                  <a:pt x="139" y="53"/>
                  <a:pt x="139" y="53"/>
                  <a:pt x="139" y="53"/>
                </a:cubicBezTo>
                <a:cubicBezTo>
                  <a:pt x="139" y="67"/>
                  <a:pt x="139" y="67"/>
                  <a:pt x="139" y="67"/>
                </a:cubicBezTo>
                <a:cubicBezTo>
                  <a:pt x="139" y="68"/>
                  <a:pt x="144" y="68"/>
                  <a:pt x="147" y="69"/>
                </a:cubicBezTo>
                <a:cubicBezTo>
                  <a:pt x="152" y="70"/>
                  <a:pt x="154" y="72"/>
                  <a:pt x="160" y="74"/>
                </a:cubicBezTo>
                <a:cubicBezTo>
                  <a:pt x="153" y="90"/>
                  <a:pt x="153" y="90"/>
                  <a:pt x="153" y="90"/>
                </a:cubicBezTo>
                <a:cubicBezTo>
                  <a:pt x="148" y="88"/>
                  <a:pt x="143" y="87"/>
                  <a:pt x="140" y="86"/>
                </a:cubicBezTo>
                <a:cubicBezTo>
                  <a:pt x="136" y="85"/>
                  <a:pt x="133" y="85"/>
                  <a:pt x="130" y="85"/>
                </a:cubicBezTo>
                <a:cubicBezTo>
                  <a:pt x="126" y="85"/>
                  <a:pt x="123" y="85"/>
                  <a:pt x="121" y="87"/>
                </a:cubicBezTo>
                <a:cubicBezTo>
                  <a:pt x="119" y="89"/>
                  <a:pt x="117" y="91"/>
                  <a:pt x="117" y="94"/>
                </a:cubicBezTo>
                <a:cubicBezTo>
                  <a:pt x="117" y="96"/>
                  <a:pt x="118" y="98"/>
                  <a:pt x="119" y="99"/>
                </a:cubicBezTo>
                <a:cubicBezTo>
                  <a:pt x="120" y="101"/>
                  <a:pt x="121" y="102"/>
                  <a:pt x="123" y="103"/>
                </a:cubicBezTo>
                <a:cubicBezTo>
                  <a:pt x="125" y="104"/>
                  <a:pt x="129" y="107"/>
                  <a:pt x="136" y="110"/>
                </a:cubicBezTo>
                <a:cubicBezTo>
                  <a:pt x="145" y="114"/>
                  <a:pt x="151" y="119"/>
                  <a:pt x="155" y="123"/>
                </a:cubicBezTo>
                <a:cubicBezTo>
                  <a:pt x="158" y="128"/>
                  <a:pt x="161" y="133"/>
                  <a:pt x="161" y="140"/>
                </a:cubicBezTo>
                <a:cubicBezTo>
                  <a:pt x="161" y="148"/>
                  <a:pt x="159" y="155"/>
                  <a:pt x="153" y="160"/>
                </a:cubicBezTo>
                <a:cubicBezTo>
                  <a:pt x="148" y="164"/>
                  <a:pt x="139" y="166"/>
                  <a:pt x="139" y="167"/>
                </a:cubicBezTo>
                <a:cubicBezTo>
                  <a:pt x="139" y="181"/>
                  <a:pt x="139" y="181"/>
                  <a:pt x="139" y="181"/>
                </a:cubicBezTo>
                <a:cubicBezTo>
                  <a:pt x="128" y="181"/>
                  <a:pt x="128" y="181"/>
                  <a:pt x="128" y="181"/>
                </a:cubicBezTo>
                <a:lnTo>
                  <a:pt x="128" y="168"/>
                </a:ln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pic>
        <p:nvPicPr>
          <p:cNvPr id="32" name="Gráfico 31" descr="Documento con relleno sólido">
            <a:extLst>
              <a:ext uri="{FF2B5EF4-FFF2-40B4-BE49-F238E27FC236}">
                <a16:creationId xmlns:a16="http://schemas.microsoft.com/office/drawing/2014/main" id="{D1D1D867-4D4A-41E2-8354-F445391F4E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944" y="2351593"/>
            <a:ext cx="483216" cy="483216"/>
          </a:xfrm>
          <a:prstGeom prst="rect">
            <a:avLst/>
          </a:prstGeom>
        </p:spPr>
      </p:pic>
      <p:sp>
        <p:nvSpPr>
          <p:cNvPr id="33" name="Freeform 49">
            <a:extLst>
              <a:ext uri="{FF2B5EF4-FFF2-40B4-BE49-F238E27FC236}">
                <a16:creationId xmlns:a16="http://schemas.microsoft.com/office/drawing/2014/main" id="{1F127B34-E4F5-44D2-905E-50D5B274D8C1}"/>
              </a:ext>
            </a:extLst>
          </p:cNvPr>
          <p:cNvSpPr>
            <a:spLocks noEditPoints="1"/>
          </p:cNvSpPr>
          <p:nvPr/>
        </p:nvSpPr>
        <p:spPr bwMode="gray">
          <a:xfrm>
            <a:off x="515553" y="2294578"/>
            <a:ext cx="594461" cy="59446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1350"/>
          </a:p>
        </p:txBody>
      </p:sp>
      <p:sp>
        <p:nvSpPr>
          <p:cNvPr id="34" name="CuadroTexto 33">
            <a:extLst>
              <a:ext uri="{FF2B5EF4-FFF2-40B4-BE49-F238E27FC236}">
                <a16:creationId xmlns:a16="http://schemas.microsoft.com/office/drawing/2014/main" id="{F519B8BE-AC57-482D-B653-A2D4A0B18A96}"/>
              </a:ext>
            </a:extLst>
          </p:cNvPr>
          <p:cNvSpPr txBox="1"/>
          <p:nvPr/>
        </p:nvSpPr>
        <p:spPr>
          <a:xfrm>
            <a:off x="350464" y="3980359"/>
            <a:ext cx="8104107" cy="507831"/>
          </a:xfrm>
          <a:prstGeom prst="rect">
            <a:avLst/>
          </a:prstGeom>
          <a:noFill/>
        </p:spPr>
        <p:txBody>
          <a:bodyPr wrap="square">
            <a:spAutoFit/>
          </a:bodyPr>
          <a:lstStyle/>
          <a:p>
            <a:r>
              <a:rPr lang="es-CO" sz="900" b="1"/>
              <a:t>*Facultades de fiscalización – </a:t>
            </a:r>
            <a:r>
              <a:rPr lang="es-CO" sz="900"/>
              <a:t>La DIAN podrá solicitar a quienes hayan accedido al beneficio la información necesaria que permita comprobar el cumplimiento de los requisitos legales. Podrá solicitar los documentos o pruebas que permitan verificar que el incumplimiento se ocasionó o agravó como consecuencia de la pandemia generada por el COVID-19. </a:t>
            </a:r>
          </a:p>
        </p:txBody>
      </p:sp>
    </p:spTree>
    <p:extLst>
      <p:ext uri="{BB962C8B-B14F-4D97-AF65-F5344CB8AC3E}">
        <p14:creationId xmlns:p14="http://schemas.microsoft.com/office/powerpoint/2010/main" val="377622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12D3431-AD3C-4BF4-97D0-8FC1E04C924E}"/>
              </a:ext>
            </a:extLst>
          </p:cNvPr>
          <p:cNvSpPr>
            <a:spLocks noGrp="1"/>
          </p:cNvSpPr>
          <p:nvPr>
            <p:ph type="ctrTitle"/>
          </p:nvPr>
        </p:nvSpPr>
        <p:spPr>
          <a:xfrm>
            <a:off x="323851" y="1247775"/>
            <a:ext cx="8098790" cy="689420"/>
          </a:xfrm>
        </p:spPr>
        <p:txBody>
          <a:bodyPr/>
          <a:lstStyle/>
          <a:p>
            <a:r>
              <a:rPr lang="es-CO"/>
              <a:t>Tarifas impuesto sobre la renta y complementarios </a:t>
            </a:r>
          </a:p>
        </p:txBody>
      </p:sp>
    </p:spTree>
    <p:extLst>
      <p:ext uri="{BB962C8B-B14F-4D97-AF65-F5344CB8AC3E}">
        <p14:creationId xmlns:p14="http://schemas.microsoft.com/office/powerpoint/2010/main" val="85550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92FE5D11-B74D-4983-BF1D-9425AB0FF44B}"/>
              </a:ext>
            </a:extLst>
          </p:cNvPr>
          <p:cNvSpPr>
            <a:spLocks/>
          </p:cNvSpPr>
          <p:nvPr/>
        </p:nvSpPr>
        <p:spPr>
          <a:xfrm>
            <a:off x="396330" y="841863"/>
            <a:ext cx="8405169" cy="3660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5" name="TextBox 4">
            <a:extLst>
              <a:ext uri="{FF2B5EF4-FFF2-40B4-BE49-F238E27FC236}">
                <a16:creationId xmlns:a16="http://schemas.microsoft.com/office/drawing/2014/main" id="{83C12450-2068-4FF3-9AFB-98E283C20599}"/>
              </a:ext>
            </a:extLst>
          </p:cNvPr>
          <p:cNvSpPr txBox="1"/>
          <p:nvPr/>
        </p:nvSpPr>
        <p:spPr>
          <a:xfrm>
            <a:off x="2974917" y="4989612"/>
            <a:ext cx="415047" cy="153888"/>
          </a:xfrm>
          <a:prstGeom prst="rect">
            <a:avLst/>
          </a:prstGeom>
          <a:noFill/>
        </p:spPr>
        <p:txBody>
          <a:bodyPr wrap="square" lIns="0" tIns="0" rIns="0" bIns="0" rtlCol="0" anchor="b" anchorCtr="0">
            <a:spAutoFit/>
          </a:bodyPr>
          <a:lstStyle/>
          <a:p>
            <a:pPr defTabSz="914090">
              <a:defRPr/>
            </a:pPr>
            <a:fld id="{BFB441F5-AB9F-4FDC-AD6C-CB1DCDA421C0}" type="slidenum">
              <a:rPr lang="en-GB" sz="1000" dirty="0">
                <a:solidFill>
                  <a:srgbClr val="404040"/>
                </a:solidFill>
                <a:latin typeface="Trebuchet MS"/>
              </a:rPr>
              <a:pPr defTabSz="914090">
                <a:defRPr/>
              </a:pPr>
              <a:t>50</a:t>
            </a:fld>
            <a:endParaRPr lang="en-GB" sz="1000">
              <a:solidFill>
                <a:srgbClr val="404040"/>
              </a:solidFill>
              <a:latin typeface="Trebuchet MS"/>
            </a:endParaRPr>
          </a:p>
        </p:txBody>
      </p:sp>
      <p:sp>
        <p:nvSpPr>
          <p:cNvPr id="193" name="Text Placeholder 5">
            <a:extLst>
              <a:ext uri="{FF2B5EF4-FFF2-40B4-BE49-F238E27FC236}">
                <a16:creationId xmlns:a16="http://schemas.microsoft.com/office/drawing/2014/main" id="{C2D2FDD0-EA75-456E-97E5-A771198D4765}"/>
              </a:ext>
            </a:extLst>
          </p:cNvPr>
          <p:cNvSpPr txBox="1">
            <a:spLocks/>
          </p:cNvSpPr>
          <p:nvPr/>
        </p:nvSpPr>
        <p:spPr>
          <a:xfrm>
            <a:off x="2873359" y="501889"/>
            <a:ext cx="8496300" cy="431800"/>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90">
              <a:defRPr/>
            </a:pPr>
            <a:endParaRPr lang="en-GB">
              <a:solidFill>
                <a:srgbClr val="ED1A3B"/>
              </a:solidFill>
              <a:latin typeface="Trebuchet MS"/>
            </a:endParaRPr>
          </a:p>
        </p:txBody>
      </p:sp>
      <p:sp>
        <p:nvSpPr>
          <p:cNvPr id="200" name="Marcador de texto 1">
            <a:extLst>
              <a:ext uri="{FF2B5EF4-FFF2-40B4-BE49-F238E27FC236}">
                <a16:creationId xmlns:a16="http://schemas.microsoft.com/office/drawing/2014/main" id="{1B38923E-964E-4C49-8782-A8915349F32B}"/>
              </a:ext>
            </a:extLst>
          </p:cNvPr>
          <p:cNvSpPr txBox="1">
            <a:spLocks/>
          </p:cNvSpPr>
          <p:nvPr/>
        </p:nvSpPr>
        <p:spPr>
          <a:xfrm>
            <a:off x="331585" y="464275"/>
            <a:ext cx="7208586" cy="377588"/>
          </a:xfrm>
          <a:prstGeom prst="rect">
            <a:avLst/>
          </a:prstGeom>
        </p:spPr>
        <p:txBody>
          <a:bodyPr>
            <a:noAutofit/>
          </a:bodyPr>
          <a:lstStyle>
            <a:lvl1pPr marL="0" indent="0" algn="l" defTabSz="1218786" rtl="0" eaLnBrk="1" latinLnBrk="0" hangingPunct="1">
              <a:lnSpc>
                <a:spcPct val="100000"/>
              </a:lnSpc>
              <a:spcBef>
                <a:spcPts val="0"/>
              </a:spcBef>
              <a:spcAft>
                <a:spcPts val="800"/>
              </a:spcAft>
              <a:buFont typeface="Arial" pitchFamily="34" charset="0"/>
              <a:buNone/>
              <a:defRPr sz="2400" b="1" kern="1200">
                <a:solidFill>
                  <a:schemeClr val="tx2"/>
                </a:solidFill>
                <a:latin typeface="+mn-lt"/>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2400" kern="1200">
                <a:solidFill>
                  <a:schemeClr val="tx1"/>
                </a:solidFill>
                <a:latin typeface="+mn-lt"/>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2400" kern="1200">
                <a:solidFill>
                  <a:schemeClr val="tx1"/>
                </a:solidFill>
                <a:latin typeface="+mn-lt"/>
                <a:ea typeface="+mn-ea"/>
                <a:cs typeface="+mn-cs"/>
              </a:defRPr>
            </a:lvl3pPr>
            <a:lvl4pPr marL="715415" indent="-364058" algn="l" defTabSz="1218786" rtl="0" eaLnBrk="1" latinLnBrk="0" hangingPunct="1">
              <a:lnSpc>
                <a:spcPct val="100000"/>
              </a:lnSpc>
              <a:spcBef>
                <a:spcPts val="0"/>
              </a:spcBef>
              <a:spcAft>
                <a:spcPts val="800"/>
              </a:spcAft>
              <a:buClr>
                <a:schemeClr val="tx2"/>
              </a:buClr>
              <a:buFont typeface="Arial" panose="020B0604020202020204" pitchFamily="34" charset="0"/>
              <a:buChar char="•"/>
              <a:defRPr sz="2133" kern="1200">
                <a:solidFill>
                  <a:schemeClr val="tx1"/>
                </a:solidFill>
                <a:latin typeface="+mn-lt"/>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1867" kern="1200">
                <a:solidFill>
                  <a:schemeClr val="tx1"/>
                </a:solidFill>
                <a:latin typeface="+mn-lt"/>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s-ES" sz="2000">
                <a:sym typeface="Arial"/>
              </a:rPr>
              <a:t>CONCILIACIÓN CONTENCIOSO ADMINISTRATIVA - </a:t>
            </a:r>
            <a:r>
              <a:rPr lang="en-GB" sz="2000"/>
              <a:t>Art 46 </a:t>
            </a:r>
          </a:p>
        </p:txBody>
      </p:sp>
      <p:sp>
        <p:nvSpPr>
          <p:cNvPr id="204" name="CuadroTexto 203">
            <a:extLst>
              <a:ext uri="{FF2B5EF4-FFF2-40B4-BE49-F238E27FC236}">
                <a16:creationId xmlns:a16="http://schemas.microsoft.com/office/drawing/2014/main" id="{14C3A49E-3BCA-4ED1-BB61-FD00DC1C6714}"/>
              </a:ext>
            </a:extLst>
          </p:cNvPr>
          <p:cNvSpPr txBox="1"/>
          <p:nvPr/>
        </p:nvSpPr>
        <p:spPr>
          <a:xfrm>
            <a:off x="476841" y="933689"/>
            <a:ext cx="8190317" cy="507831"/>
          </a:xfrm>
          <a:prstGeom prst="rect">
            <a:avLst/>
          </a:prstGeom>
          <a:noFill/>
        </p:spPr>
        <p:txBody>
          <a:bodyPr wrap="square" rtlCol="0">
            <a:spAutoFit/>
          </a:bodyPr>
          <a:lstStyle/>
          <a:p>
            <a:pPr algn="just"/>
            <a:r>
              <a:rPr lang="es-ES" sz="900"/>
              <a:t>Se faculta a la DIAN y a los entes territoriales para realizar conciliaciones en materia tributaria, cambiaria y aduanera respecto de las sanciones e intereses en los procesos en lo que se haya presentado </a:t>
            </a:r>
            <a:r>
              <a:rPr lang="es-ES" sz="900" b="1"/>
              <a:t>demanda antes del 30 de junio de 2021 </a:t>
            </a:r>
            <a:r>
              <a:rPr lang="es-ES" sz="900"/>
              <a:t>y se pague el 100% del impuesto y el % de la sanción o intereses reducidos, de acuerdo con la siguiente tabla:</a:t>
            </a:r>
          </a:p>
        </p:txBody>
      </p:sp>
      <p:graphicFrame>
        <p:nvGraphicFramePr>
          <p:cNvPr id="206" name="Tabla 205">
            <a:extLst>
              <a:ext uri="{FF2B5EF4-FFF2-40B4-BE49-F238E27FC236}">
                <a16:creationId xmlns:a16="http://schemas.microsoft.com/office/drawing/2014/main" id="{876D73D3-938E-48A4-B80D-173BA21F1463}"/>
              </a:ext>
            </a:extLst>
          </p:cNvPr>
          <p:cNvGraphicFramePr/>
          <p:nvPr/>
        </p:nvGraphicFramePr>
        <p:xfrm>
          <a:off x="653653" y="1590676"/>
          <a:ext cx="7981951" cy="2055731"/>
        </p:xfrm>
        <a:graphic>
          <a:graphicData uri="http://schemas.openxmlformats.org/drawingml/2006/table">
            <a:tbl>
              <a:tblPr firstRow="1" firstCol="1" bandRow="1"/>
              <a:tblGrid>
                <a:gridCol w="1731729">
                  <a:extLst>
                    <a:ext uri="{9D8B030D-6E8A-4147-A177-3AD203B41FA5}">
                      <a16:colId xmlns:a16="http://schemas.microsoft.com/office/drawing/2014/main" val="708226230"/>
                    </a:ext>
                  </a:extLst>
                </a:gridCol>
                <a:gridCol w="1655165">
                  <a:extLst>
                    <a:ext uri="{9D8B030D-6E8A-4147-A177-3AD203B41FA5}">
                      <a16:colId xmlns:a16="http://schemas.microsoft.com/office/drawing/2014/main" val="519272445"/>
                    </a:ext>
                  </a:extLst>
                </a:gridCol>
                <a:gridCol w="4595057">
                  <a:extLst>
                    <a:ext uri="{9D8B030D-6E8A-4147-A177-3AD203B41FA5}">
                      <a16:colId xmlns:a16="http://schemas.microsoft.com/office/drawing/2014/main" val="1068474564"/>
                    </a:ext>
                  </a:extLst>
                </a:gridCol>
              </a:tblGrid>
              <a:tr h="471953">
                <a:tc>
                  <a:txBody>
                    <a:bodyPr/>
                    <a:lstStyle/>
                    <a:p>
                      <a:pPr algn="ctr" fontAlgn="ctr">
                        <a:lnSpc>
                          <a:spcPct val="107000"/>
                        </a:lnSpc>
                        <a:spcBef>
                          <a:spcPts val="0"/>
                        </a:spcBef>
                        <a:spcAft>
                          <a:spcPts val="800"/>
                        </a:spcAft>
                      </a:pPr>
                      <a:r>
                        <a:rPr lang="es-ES" sz="1100" b="1" i="0" u="none" strike="noStrike">
                          <a:solidFill>
                            <a:srgbClr val="FFFFFF"/>
                          </a:solidFill>
                          <a:effectLst/>
                          <a:latin typeface="+mj-lt"/>
                          <a:ea typeface="Calibri" panose="020F0502020204030204" pitchFamily="34" charset="0"/>
                          <a:cs typeface="Times New Roman" panose="02020603050405020304" pitchFamily="18" charset="0"/>
                        </a:rPr>
                        <a:t>Pago</a:t>
                      </a:r>
                      <a:endParaRPr lang="es-ES" sz="1100" b="0" i="0" u="none" strike="noStrike">
                        <a:effectLst/>
                        <a:latin typeface="+mj-lt"/>
                      </a:endParaRP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lnSpc>
                          <a:spcPct val="107000"/>
                        </a:lnSpc>
                        <a:spcBef>
                          <a:spcPts val="0"/>
                        </a:spcBef>
                        <a:spcAft>
                          <a:spcPts val="800"/>
                        </a:spcAft>
                      </a:pPr>
                      <a:r>
                        <a:rPr lang="es-ES" sz="1100" b="1" i="0" u="none" strike="noStrike">
                          <a:solidFill>
                            <a:srgbClr val="FFFFFF"/>
                          </a:solidFill>
                          <a:effectLst/>
                          <a:latin typeface="+mj-lt"/>
                          <a:ea typeface="Calibri" panose="020F0502020204030204" pitchFamily="34" charset="0"/>
                          <a:cs typeface="Times New Roman" panose="02020603050405020304" pitchFamily="18" charset="0"/>
                        </a:rPr>
                        <a:t>Ahorro</a:t>
                      </a:r>
                      <a:endParaRPr lang="es-ES" sz="1100" b="0" i="0" u="none" strike="noStrike">
                        <a:effectLst/>
                        <a:latin typeface="+mj-lt"/>
                      </a:endParaRP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lnSpc>
                          <a:spcPct val="107000"/>
                        </a:lnSpc>
                        <a:spcBef>
                          <a:spcPts val="0"/>
                        </a:spcBef>
                        <a:spcAft>
                          <a:spcPts val="800"/>
                        </a:spcAft>
                      </a:pPr>
                      <a:r>
                        <a:rPr lang="es-CO" sz="1100" b="1" i="0" u="none" strike="noStrike">
                          <a:solidFill>
                            <a:srgbClr val="FFFFFF"/>
                          </a:solidFill>
                          <a:effectLst/>
                          <a:latin typeface="+mj-lt"/>
                          <a:ea typeface="Calibri" panose="020F0502020204030204" pitchFamily="34" charset="0"/>
                          <a:cs typeface="Times New Roman" panose="02020603050405020304" pitchFamily="18" charset="0"/>
                        </a:rPr>
                        <a:t>Condición </a:t>
                      </a:r>
                      <a:endParaRPr lang="es-CO" sz="1100" b="0" i="0" u="none" strike="noStrike">
                        <a:effectLst/>
                        <a:latin typeface="+mj-lt"/>
                      </a:endParaRP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4372983"/>
                  </a:ext>
                </a:extLst>
              </a:tr>
              <a:tr h="316319">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20%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80%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ctr">
                        <a:lnSpc>
                          <a:spcPct val="107000"/>
                        </a:lnSpc>
                        <a:spcBef>
                          <a:spcPts val="0"/>
                        </a:spcBef>
                        <a:spcAft>
                          <a:spcPts val="800"/>
                        </a:spcAft>
                      </a:pPr>
                      <a:r>
                        <a:rPr lang="es-ES" sz="1100" kern="1200">
                          <a:solidFill>
                            <a:schemeClr val="tx1"/>
                          </a:solidFill>
                          <a:latin typeface="+mj-lt"/>
                          <a:ea typeface="+mn-ea"/>
                          <a:cs typeface="+mn-cs"/>
                        </a:rPr>
                        <a:t>Liquidación oficial se encuentre en única o primera instancia</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874713"/>
                  </a:ext>
                </a:extLst>
              </a:tr>
              <a:tr h="323553">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30%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70%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ctr">
                        <a:lnSpc>
                          <a:spcPct val="107000"/>
                        </a:lnSpc>
                        <a:spcBef>
                          <a:spcPts val="0"/>
                        </a:spcBef>
                        <a:spcAft>
                          <a:spcPts val="800"/>
                        </a:spcAft>
                      </a:pPr>
                      <a:r>
                        <a:rPr lang="es-ES" sz="1100" kern="1200">
                          <a:solidFill>
                            <a:schemeClr val="tx1"/>
                          </a:solidFill>
                          <a:latin typeface="+mj-lt"/>
                          <a:ea typeface="+mn-ea"/>
                          <a:cs typeface="+mn-cs"/>
                        </a:rPr>
                        <a:t>Liquidación oficial se encuentre en segunda instancia</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1878601"/>
                  </a:ext>
                </a:extLst>
              </a:tr>
              <a:tr h="471953">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50%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50%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ctr">
                        <a:lnSpc>
                          <a:spcPct val="107000"/>
                        </a:lnSpc>
                        <a:spcBef>
                          <a:spcPts val="0"/>
                        </a:spcBef>
                        <a:spcAft>
                          <a:spcPts val="800"/>
                        </a:spcAft>
                      </a:pPr>
                      <a:r>
                        <a:rPr lang="es-ES" sz="1100" kern="1200">
                          <a:solidFill>
                            <a:schemeClr val="tx1"/>
                          </a:solidFill>
                          <a:latin typeface="+mj-lt"/>
                          <a:ea typeface="+mn-ea"/>
                          <a:cs typeface="+mn-cs"/>
                        </a:rPr>
                        <a:t>Resolución o acto administrativo mediante el cual se imponga sanción y no hubiere impuestos o tributos a discutir</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8247295"/>
                  </a:ext>
                </a:extLst>
              </a:tr>
              <a:tr h="471953">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50%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182880" algn="ctr" fontAlgn="ctr">
                        <a:lnSpc>
                          <a:spcPct val="107000"/>
                        </a:lnSpc>
                        <a:spcBef>
                          <a:spcPts val="0"/>
                        </a:spcBef>
                        <a:spcAft>
                          <a:spcPts val="800"/>
                        </a:spcAft>
                      </a:pPr>
                      <a:r>
                        <a:rPr lang="es-CO" sz="1100" kern="1200">
                          <a:solidFill>
                            <a:schemeClr val="tx1"/>
                          </a:solidFill>
                          <a:latin typeface="+mj-lt"/>
                          <a:ea typeface="+mn-ea"/>
                          <a:cs typeface="+mn-cs"/>
                        </a:rPr>
                        <a:t>50%</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ctr">
                        <a:lnSpc>
                          <a:spcPct val="107000"/>
                        </a:lnSpc>
                        <a:spcBef>
                          <a:spcPts val="0"/>
                        </a:spcBef>
                        <a:spcAft>
                          <a:spcPts val="800"/>
                        </a:spcAft>
                      </a:pPr>
                      <a:r>
                        <a:rPr lang="es-CO" sz="1100" kern="1200">
                          <a:solidFill>
                            <a:schemeClr val="tx1"/>
                          </a:solidFill>
                          <a:latin typeface="+mj-lt"/>
                          <a:ea typeface="+mn-ea"/>
                          <a:cs typeface="+mn-cs"/>
                        </a:rPr>
                        <a:t>Actos administrativos que impongan sanciones por concepto de devoluciones o compensaciones improcedentes</a:t>
                      </a:r>
                    </a:p>
                  </a:txBody>
                  <a:tcPr marL="35348" marR="35348" marT="50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000217"/>
                  </a:ext>
                </a:extLst>
              </a:tr>
            </a:tbl>
          </a:graphicData>
        </a:graphic>
      </p:graphicFrame>
      <p:sp>
        <p:nvSpPr>
          <p:cNvPr id="12" name="CuadroTexto 11">
            <a:extLst>
              <a:ext uri="{FF2B5EF4-FFF2-40B4-BE49-F238E27FC236}">
                <a16:creationId xmlns:a16="http://schemas.microsoft.com/office/drawing/2014/main" id="{74A51B36-DB23-413C-8478-CDB6E79BD05B}"/>
              </a:ext>
            </a:extLst>
          </p:cNvPr>
          <p:cNvSpPr txBox="1"/>
          <p:nvPr/>
        </p:nvSpPr>
        <p:spPr>
          <a:xfrm>
            <a:off x="505415" y="3770414"/>
            <a:ext cx="8190317" cy="446276"/>
          </a:xfrm>
          <a:prstGeom prst="rect">
            <a:avLst/>
          </a:prstGeom>
          <a:noFill/>
        </p:spPr>
        <p:txBody>
          <a:bodyPr wrap="square" lIns="91440" tIns="45720" rIns="91440" bIns="45720" anchor="t">
            <a:spAutoFit/>
          </a:bodyPr>
          <a:lstStyle/>
          <a:p>
            <a:pPr marL="128270" indent="-128270" algn="just">
              <a:spcAft>
                <a:spcPts val="600"/>
              </a:spcAft>
              <a:buClr>
                <a:schemeClr val="tx2"/>
              </a:buClr>
              <a:buFont typeface="Segoe UI Symbol" panose="020B0502040204020203" pitchFamily="34" charset="0"/>
              <a:buChar char="▶"/>
            </a:pPr>
            <a:r>
              <a:rPr lang="es-ES" sz="900"/>
              <a:t>UGPP se debe pagar  el 100% del aporte y el 100% de los intereses del Sistema General de Pensiones.</a:t>
            </a:r>
          </a:p>
          <a:p>
            <a:pPr marL="128270" indent="-128270" algn="just">
              <a:spcAft>
                <a:spcPts val="600"/>
              </a:spcAft>
              <a:buClr>
                <a:schemeClr val="tx2"/>
              </a:buClr>
              <a:buFont typeface="Segoe UI Symbol" panose="020B0502040204020203" pitchFamily="34" charset="0"/>
              <a:buChar char="▶"/>
            </a:pPr>
            <a:r>
              <a:rPr lang="es-ES" sz="900"/>
              <a:t>La CCA debe presentarse a más tardar el </a:t>
            </a:r>
            <a:r>
              <a:rPr lang="es-ES" sz="900" b="1"/>
              <a:t>31 de marzo de 2022.</a:t>
            </a:r>
            <a:endParaRPr lang="es-CO" sz="900" b="1"/>
          </a:p>
        </p:txBody>
      </p:sp>
    </p:spTree>
    <p:extLst>
      <p:ext uri="{BB962C8B-B14F-4D97-AF65-F5344CB8AC3E}">
        <p14:creationId xmlns:p14="http://schemas.microsoft.com/office/powerpoint/2010/main" val="129802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66724B7B-CF6E-45BA-B376-FD5D5127908C}"/>
              </a:ext>
            </a:extLst>
          </p:cNvPr>
          <p:cNvSpPr>
            <a:spLocks/>
          </p:cNvSpPr>
          <p:nvPr/>
        </p:nvSpPr>
        <p:spPr>
          <a:xfrm>
            <a:off x="396330" y="841863"/>
            <a:ext cx="8405169" cy="3660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5" name="TextBox 4">
            <a:extLst>
              <a:ext uri="{FF2B5EF4-FFF2-40B4-BE49-F238E27FC236}">
                <a16:creationId xmlns:a16="http://schemas.microsoft.com/office/drawing/2014/main" id="{83C12450-2068-4FF3-9AFB-98E283C20599}"/>
              </a:ext>
            </a:extLst>
          </p:cNvPr>
          <p:cNvSpPr txBox="1"/>
          <p:nvPr/>
        </p:nvSpPr>
        <p:spPr>
          <a:xfrm>
            <a:off x="-751042" y="4989612"/>
            <a:ext cx="415047" cy="153888"/>
          </a:xfrm>
          <a:prstGeom prst="rect">
            <a:avLst/>
          </a:prstGeom>
          <a:noFill/>
        </p:spPr>
        <p:txBody>
          <a:bodyPr wrap="square" lIns="0" tIns="0" rIns="0" bIns="0" rtlCol="0" anchor="b" anchorCtr="0">
            <a:spAutoFit/>
          </a:bodyPr>
          <a:lstStyle/>
          <a:p>
            <a:pPr defTabSz="914090">
              <a:defRPr/>
            </a:pPr>
            <a:fld id="{BFB441F5-AB9F-4FDC-AD6C-CB1DCDA421C0}" type="slidenum">
              <a:rPr lang="en-GB" sz="1000" dirty="0">
                <a:solidFill>
                  <a:srgbClr val="404040"/>
                </a:solidFill>
                <a:latin typeface="Trebuchet MS"/>
              </a:rPr>
              <a:pPr defTabSz="914090">
                <a:defRPr/>
              </a:pPr>
              <a:t>51</a:t>
            </a:fld>
            <a:endParaRPr lang="en-GB" sz="1000">
              <a:solidFill>
                <a:srgbClr val="404040"/>
              </a:solidFill>
              <a:latin typeface="Trebuchet MS"/>
            </a:endParaRPr>
          </a:p>
        </p:txBody>
      </p:sp>
      <p:sp>
        <p:nvSpPr>
          <p:cNvPr id="193" name="Text Placeholder 5">
            <a:extLst>
              <a:ext uri="{FF2B5EF4-FFF2-40B4-BE49-F238E27FC236}">
                <a16:creationId xmlns:a16="http://schemas.microsoft.com/office/drawing/2014/main" id="{C2D2FDD0-EA75-456E-97E5-A771198D4765}"/>
              </a:ext>
            </a:extLst>
          </p:cNvPr>
          <p:cNvSpPr txBox="1">
            <a:spLocks/>
          </p:cNvSpPr>
          <p:nvPr/>
        </p:nvSpPr>
        <p:spPr>
          <a:xfrm>
            <a:off x="-852600" y="501889"/>
            <a:ext cx="8496300" cy="431800"/>
          </a:xfrm>
          <a:prstGeom prst="rect">
            <a:avLst/>
          </a:prstGeom>
        </p:spPr>
        <p:txBody>
          <a:bodyPr/>
          <a:lstStyle>
            <a:lvl1pPr marL="0" indent="0" algn="l" defTabSz="914112" rtl="0" eaLnBrk="1" latinLnBrk="0" hangingPunct="1">
              <a:lnSpc>
                <a:spcPct val="100000"/>
              </a:lnSpc>
              <a:spcBef>
                <a:spcPts val="0"/>
              </a:spcBef>
              <a:spcAft>
                <a:spcPts val="600"/>
              </a:spcAft>
              <a:buFont typeface="Arial" pitchFamily="34" charset="0"/>
              <a:buNone/>
              <a:defRPr sz="1800" b="1" kern="1200">
                <a:solidFill>
                  <a:schemeClr val="tx2"/>
                </a:solidFill>
                <a:latin typeface="+mn-lt"/>
                <a:ea typeface="+mn-ea"/>
                <a:cs typeface="+mn-cs"/>
              </a:defRPr>
            </a:lvl1pPr>
            <a:lvl2pPr marL="0" indent="0" algn="l" defTabSz="914112" rtl="0" eaLnBrk="1" latinLnBrk="0" hangingPunct="1">
              <a:lnSpc>
                <a:spcPct val="100000"/>
              </a:lnSpc>
              <a:spcBef>
                <a:spcPts val="0"/>
              </a:spcBef>
              <a:spcAft>
                <a:spcPts val="600"/>
              </a:spcAft>
              <a:buFont typeface="Arial" pitchFamily="34" charset="0"/>
              <a:buNone/>
              <a:defRPr sz="1800" kern="1200">
                <a:solidFill>
                  <a:schemeClr val="tx1"/>
                </a:solidFill>
                <a:latin typeface="+mn-lt"/>
                <a:ea typeface="+mn-ea"/>
                <a:cs typeface="+mn-cs"/>
              </a:defRPr>
            </a:lvl2pPr>
            <a:lvl3pPr marL="263489" indent="-263489" algn="l" defTabSz="914112" rtl="0" eaLnBrk="1" latinLnBrk="0" hangingPunct="1">
              <a:lnSpc>
                <a:spcPct val="100000"/>
              </a:lnSpc>
              <a:spcBef>
                <a:spcPts val="0"/>
              </a:spcBef>
              <a:spcAft>
                <a:spcPts val="600"/>
              </a:spcAft>
              <a:buClr>
                <a:schemeClr val="tx2"/>
              </a:buClr>
              <a:buSzPct val="90000"/>
              <a:buFont typeface="Wingdings 3" panose="05040102010807070707" pitchFamily="18" charset="2"/>
              <a:buChar char="u"/>
              <a:defRPr sz="1800" kern="1200">
                <a:solidFill>
                  <a:schemeClr val="tx1"/>
                </a:solidFill>
                <a:latin typeface="+mn-lt"/>
                <a:ea typeface="+mn-ea"/>
                <a:cs typeface="+mn-cs"/>
              </a:defRPr>
            </a:lvl3pPr>
            <a:lvl4pPr marL="536575" indent="-273050" algn="l" defTabSz="914112"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803163" indent="-265076" algn="l" defTabSz="914112" rtl="0" eaLnBrk="1" latinLnBrk="0" hangingPunct="1">
              <a:lnSpc>
                <a:spcPct val="100000"/>
              </a:lnSpc>
              <a:spcBef>
                <a:spcPts val="0"/>
              </a:spcBef>
              <a:spcAft>
                <a:spcPts val="600"/>
              </a:spcAft>
              <a:buClr>
                <a:schemeClr val="tx2"/>
              </a:buClr>
              <a:buFont typeface="Trebuchet MS" pitchFamily="34" charset="0"/>
              <a:buChar char="–"/>
              <a:defRPr sz="1400" kern="1200">
                <a:solidFill>
                  <a:schemeClr val="tx1"/>
                </a:solidFill>
                <a:latin typeface="+mn-lt"/>
                <a:ea typeface="+mn-ea"/>
                <a:cs typeface="+mn-cs"/>
              </a:defRPr>
            </a:lvl5pPr>
            <a:lvl6pPr marL="628846" indent="-155820" algn="l" defTabSz="914112" rtl="0" eaLnBrk="1" latinLnBrk="0" hangingPunct="1">
              <a:lnSpc>
                <a:spcPct val="110000"/>
              </a:lnSpc>
              <a:spcBef>
                <a:spcPts val="0"/>
              </a:spcBef>
              <a:spcAft>
                <a:spcPts val="526"/>
              </a:spcAft>
              <a:buFont typeface="Trebuchet MS" pitchFamily="34" charset="0"/>
              <a:buChar char="–"/>
              <a:defRPr lang="en-GB" sz="900" kern="1200" baseline="0" dirty="0" smtClean="0">
                <a:solidFill>
                  <a:schemeClr val="tx1"/>
                </a:solidFill>
                <a:latin typeface="+mn-lt"/>
                <a:ea typeface="+mn-ea"/>
                <a:cs typeface="+mn-cs"/>
              </a:defRPr>
            </a:lvl6pPr>
            <a:lvl7pPr marL="2970863"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20"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75" indent="-228528" algn="l" defTabSz="91411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90">
              <a:defRPr/>
            </a:pPr>
            <a:endParaRPr lang="en-GB">
              <a:solidFill>
                <a:srgbClr val="ED1A3B"/>
              </a:solidFill>
              <a:latin typeface="Trebuchet MS"/>
            </a:endParaRPr>
          </a:p>
        </p:txBody>
      </p:sp>
      <p:sp>
        <p:nvSpPr>
          <p:cNvPr id="201" name="CuadroTexto 200">
            <a:extLst>
              <a:ext uri="{FF2B5EF4-FFF2-40B4-BE49-F238E27FC236}">
                <a16:creationId xmlns:a16="http://schemas.microsoft.com/office/drawing/2014/main" id="{7BC6744E-8E75-4AEA-9D3D-FD859A86543D}"/>
              </a:ext>
            </a:extLst>
          </p:cNvPr>
          <p:cNvSpPr txBox="1"/>
          <p:nvPr/>
        </p:nvSpPr>
        <p:spPr>
          <a:xfrm>
            <a:off x="287730" y="415584"/>
            <a:ext cx="6095291" cy="707886"/>
          </a:xfrm>
          <a:prstGeom prst="rect">
            <a:avLst/>
          </a:prstGeom>
          <a:noFill/>
        </p:spPr>
        <p:txBody>
          <a:bodyPr wrap="square">
            <a:spAutoFit/>
          </a:bodyPr>
          <a:lstStyle/>
          <a:p>
            <a:pPr defTabSz="914090">
              <a:spcAft>
                <a:spcPts val="600"/>
              </a:spcAft>
            </a:pPr>
            <a:r>
              <a:rPr lang="es-ES" sz="2000" b="1">
                <a:solidFill>
                  <a:schemeClr val="tx2"/>
                </a:solidFill>
              </a:rPr>
              <a:t>TERMINACIÓN POR MUTUO ACUERDO - </a:t>
            </a:r>
            <a:r>
              <a:rPr lang="en-GB" sz="2000" b="1">
                <a:solidFill>
                  <a:schemeClr val="tx2"/>
                </a:solidFill>
              </a:rPr>
              <a:t>ART 47  </a:t>
            </a:r>
            <a:br>
              <a:rPr lang="es-ES" sz="2000" b="1">
                <a:solidFill>
                  <a:schemeClr val="tx2"/>
                </a:solidFill>
              </a:rPr>
            </a:br>
            <a:endParaRPr lang="en-GB" sz="2000" b="1">
              <a:solidFill>
                <a:schemeClr val="tx2"/>
              </a:solidFill>
            </a:endParaRPr>
          </a:p>
        </p:txBody>
      </p:sp>
      <p:sp>
        <p:nvSpPr>
          <p:cNvPr id="207" name="CuadroTexto 206">
            <a:extLst>
              <a:ext uri="{FF2B5EF4-FFF2-40B4-BE49-F238E27FC236}">
                <a16:creationId xmlns:a16="http://schemas.microsoft.com/office/drawing/2014/main" id="{89CE1C32-961A-4506-BA36-F352B22B7E0F}"/>
              </a:ext>
            </a:extLst>
          </p:cNvPr>
          <p:cNvSpPr txBox="1"/>
          <p:nvPr/>
        </p:nvSpPr>
        <p:spPr>
          <a:xfrm>
            <a:off x="554308" y="1003285"/>
            <a:ext cx="8035383" cy="369332"/>
          </a:xfrm>
          <a:prstGeom prst="rect">
            <a:avLst/>
          </a:prstGeom>
          <a:noFill/>
        </p:spPr>
        <p:txBody>
          <a:bodyPr wrap="square" rtlCol="0">
            <a:spAutoFit/>
          </a:bodyPr>
          <a:lstStyle/>
          <a:p>
            <a:pPr algn="just"/>
            <a:r>
              <a:rPr lang="es-ES" sz="900"/>
              <a:t>Se faculta a la DIAN y a las entidades territoriales para terminar por mutuo acuerdo los procesos administrativos, en materia tributaria, aduanera y cambiaria, siempre que se pague el 100% del impuesto y el % de la sanción o intereses reducidos, de acuerdo con la siguiente tabla: </a:t>
            </a:r>
          </a:p>
        </p:txBody>
      </p:sp>
      <p:graphicFrame>
        <p:nvGraphicFramePr>
          <p:cNvPr id="208" name="Tabla 207">
            <a:extLst>
              <a:ext uri="{FF2B5EF4-FFF2-40B4-BE49-F238E27FC236}">
                <a16:creationId xmlns:a16="http://schemas.microsoft.com/office/drawing/2014/main" id="{B1F51542-555C-4C53-B5A6-B49223E6F8E9}"/>
              </a:ext>
            </a:extLst>
          </p:cNvPr>
          <p:cNvGraphicFramePr/>
          <p:nvPr>
            <p:extLst>
              <p:ext uri="{D42A27DB-BD31-4B8C-83A1-F6EECF244321}">
                <p14:modId xmlns:p14="http://schemas.microsoft.com/office/powerpoint/2010/main" val="3314206072"/>
              </p:ext>
            </p:extLst>
          </p:nvPr>
        </p:nvGraphicFramePr>
        <p:xfrm>
          <a:off x="609600" y="1542604"/>
          <a:ext cx="8048625" cy="2259231"/>
        </p:xfrm>
        <a:graphic>
          <a:graphicData uri="http://schemas.openxmlformats.org/drawingml/2006/table">
            <a:tbl>
              <a:tblPr firstRow="1" firstCol="1" bandRow="1"/>
              <a:tblGrid>
                <a:gridCol w="1632915">
                  <a:extLst>
                    <a:ext uri="{9D8B030D-6E8A-4147-A177-3AD203B41FA5}">
                      <a16:colId xmlns:a16="http://schemas.microsoft.com/office/drawing/2014/main" val="3523938007"/>
                    </a:ext>
                  </a:extLst>
                </a:gridCol>
                <a:gridCol w="1661902">
                  <a:extLst>
                    <a:ext uri="{9D8B030D-6E8A-4147-A177-3AD203B41FA5}">
                      <a16:colId xmlns:a16="http://schemas.microsoft.com/office/drawing/2014/main" val="2565381432"/>
                    </a:ext>
                  </a:extLst>
                </a:gridCol>
                <a:gridCol w="4753808">
                  <a:extLst>
                    <a:ext uri="{9D8B030D-6E8A-4147-A177-3AD203B41FA5}">
                      <a16:colId xmlns:a16="http://schemas.microsoft.com/office/drawing/2014/main" val="501259487"/>
                    </a:ext>
                  </a:extLst>
                </a:gridCol>
              </a:tblGrid>
              <a:tr h="472517">
                <a:tc>
                  <a:txBody>
                    <a:bodyPr/>
                    <a:lstStyle/>
                    <a:p>
                      <a:pPr algn="ctr" fontAlgn="ctr">
                        <a:lnSpc>
                          <a:spcPct val="107000"/>
                        </a:lnSpc>
                        <a:spcBef>
                          <a:spcPts val="0"/>
                        </a:spcBef>
                        <a:spcAft>
                          <a:spcPts val="800"/>
                        </a:spcAft>
                      </a:pPr>
                      <a:r>
                        <a:rPr lang="es-ES" sz="11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Pago</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lnSpc>
                          <a:spcPct val="107000"/>
                        </a:lnSpc>
                        <a:spcBef>
                          <a:spcPts val="0"/>
                        </a:spcBef>
                        <a:spcAft>
                          <a:spcPts val="800"/>
                        </a:spcAft>
                      </a:pPr>
                      <a:r>
                        <a:rPr lang="es-ES" sz="11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Ahorro</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lnSpc>
                          <a:spcPct val="107000"/>
                        </a:lnSpc>
                        <a:spcBef>
                          <a:spcPts val="0"/>
                        </a:spcBef>
                        <a:spcAft>
                          <a:spcPts val="800"/>
                        </a:spcAft>
                      </a:pPr>
                      <a:r>
                        <a:rPr lang="es-ES" sz="11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Acto emitido antes del 30 de junio </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01196847"/>
                  </a:ext>
                </a:extLst>
              </a:tr>
              <a:tr h="347186">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20%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80%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07000"/>
                        </a:lnSpc>
                        <a:spcBef>
                          <a:spcPts val="0"/>
                        </a:spcBef>
                        <a:spcAft>
                          <a:spcPts val="800"/>
                        </a:spcAft>
                      </a:pPr>
                      <a:r>
                        <a:rPr lang="es-ES" sz="1100" b="0" i="0" u="none" strike="noStrike">
                          <a:effectLst/>
                          <a:latin typeface="Trebuchet MS" panose="020B0603020202020204" pitchFamily="34" charset="0"/>
                          <a:ea typeface="+mn-ea"/>
                          <a:cs typeface="Times New Roman" panose="02020603050405020304" pitchFamily="18" charset="0"/>
                        </a:rPr>
                        <a:t>Requerimiento especial, liquidación oficial, resolución del recurso de reconsideración</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8059810"/>
                  </a:ext>
                </a:extLst>
              </a:tr>
              <a:tr h="496286">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30%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70%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07000"/>
                        </a:lnSpc>
                        <a:spcBef>
                          <a:spcPts val="0"/>
                        </a:spcBef>
                        <a:spcAft>
                          <a:spcPts val="800"/>
                        </a:spcAft>
                      </a:pPr>
                      <a:r>
                        <a:rPr lang="es-ES" sz="1100" b="0" i="0" u="none" strike="noStrike">
                          <a:effectLst/>
                          <a:latin typeface="Trebuchet MS" panose="020B0603020202020204" pitchFamily="34" charset="0"/>
                          <a:ea typeface="+mn-ea"/>
                          <a:cs typeface="Times New Roman" panose="02020603050405020304" pitchFamily="18" charset="0"/>
                        </a:rPr>
                        <a:t>Resoluciones que imponen sanción por no declarar y las resoluciones que fallan los respectivos recursos</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2957362"/>
                  </a:ext>
                </a:extLst>
              </a:tr>
              <a:tr h="613007">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50%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50%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07000"/>
                        </a:lnSpc>
                        <a:spcBef>
                          <a:spcPts val="0"/>
                        </a:spcBef>
                        <a:spcAft>
                          <a:spcPts val="800"/>
                        </a:spcAft>
                      </a:pPr>
                      <a:r>
                        <a:rPr lang="es-ES" sz="1100" b="0" i="0" u="none" strike="noStrike">
                          <a:effectLst/>
                          <a:latin typeface="Trebuchet MS" panose="020B0603020202020204" pitchFamily="34" charset="0"/>
                          <a:ea typeface="+mn-ea"/>
                          <a:cs typeface="Times New Roman" panose="02020603050405020304" pitchFamily="18" charset="0"/>
                        </a:rPr>
                        <a:t>Pliegos de cargos y resoluciones mediante las cuales se impongan sanciones dinerarias, en las que no hubiere impuestos o tributos aduaneros en discusión</a:t>
                      </a:r>
                      <a:endParaRPr lang="es-ES"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289360"/>
                  </a:ext>
                </a:extLst>
              </a:tr>
              <a:tr h="313883">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50%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50%</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107000"/>
                        </a:lnSpc>
                        <a:spcBef>
                          <a:spcPts val="0"/>
                        </a:spcBef>
                        <a:spcAft>
                          <a:spcPts val="800"/>
                        </a:spcAft>
                      </a:pPr>
                      <a:r>
                        <a:rPr lang="es-CO" sz="1100" b="0" i="0" u="none" strike="noStrike">
                          <a:effectLst/>
                          <a:latin typeface="Trebuchet MS" panose="020B0603020202020204" pitchFamily="34" charset="0"/>
                          <a:ea typeface="+mn-ea"/>
                          <a:cs typeface="Times New Roman" panose="02020603050405020304" pitchFamily="18" charset="0"/>
                        </a:rPr>
                        <a:t>Sanciones por concepto de devoluciones o compensaciones improcedentes</a:t>
                      </a:r>
                      <a:endParaRPr lang="es-CO" sz="1100" b="0" i="0" u="none" strike="noStrike">
                        <a:effectLst/>
                        <a:latin typeface="Arial" panose="020B0604020202020204" pitchFamily="34" charset="0"/>
                      </a:endParaRPr>
                    </a:p>
                  </a:txBody>
                  <a:tcPr marL="33338" marR="33338" marT="476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1778415"/>
                  </a:ext>
                </a:extLst>
              </a:tr>
            </a:tbl>
          </a:graphicData>
        </a:graphic>
      </p:graphicFrame>
      <p:sp>
        <p:nvSpPr>
          <p:cNvPr id="12" name="CuadroTexto 11">
            <a:extLst>
              <a:ext uri="{FF2B5EF4-FFF2-40B4-BE49-F238E27FC236}">
                <a16:creationId xmlns:a16="http://schemas.microsoft.com/office/drawing/2014/main" id="{A32958BC-AC9C-4897-957A-5171303EDC3C}"/>
              </a:ext>
            </a:extLst>
          </p:cNvPr>
          <p:cNvSpPr txBox="1"/>
          <p:nvPr/>
        </p:nvSpPr>
        <p:spPr>
          <a:xfrm>
            <a:off x="471631" y="3934628"/>
            <a:ext cx="8200735" cy="446276"/>
          </a:xfrm>
          <a:prstGeom prst="rect">
            <a:avLst/>
          </a:prstGeom>
          <a:noFill/>
        </p:spPr>
        <p:txBody>
          <a:bodyPr wrap="square" lIns="91440" tIns="45720" rIns="91440" bIns="45720" anchor="t">
            <a:spAutoFit/>
          </a:bodyPr>
          <a:lstStyle/>
          <a:p>
            <a:pPr marL="257175" indent="-257175" algn="just">
              <a:spcAft>
                <a:spcPts val="600"/>
              </a:spcAft>
              <a:buClr>
                <a:schemeClr val="tx2"/>
              </a:buClr>
              <a:buFont typeface="Segoe UI Symbol" panose="020B0502040204020203" pitchFamily="34" charset="0"/>
              <a:buChar char="▶"/>
            </a:pPr>
            <a:r>
              <a:rPr lang="es-ES" sz="900"/>
              <a:t>UGPP se debe pagar el 100% del aporte y el 100% de los intereses del Sistema General de Pensiones.</a:t>
            </a:r>
          </a:p>
          <a:p>
            <a:pPr marL="257175" indent="-257175" algn="just">
              <a:spcAft>
                <a:spcPts val="600"/>
              </a:spcAft>
              <a:buClr>
                <a:schemeClr val="tx2"/>
              </a:buClr>
              <a:buFont typeface="Segoe UI Symbol" panose="020B0502040204020203" pitchFamily="34" charset="0"/>
              <a:buChar char="▶"/>
            </a:pPr>
            <a:r>
              <a:rPr lang="es-ES" sz="900"/>
              <a:t>La TMA debe presentarse a más tardar el </a:t>
            </a:r>
            <a:r>
              <a:rPr lang="es-ES" sz="900" b="1"/>
              <a:t>31 de marzo de 2022. </a:t>
            </a:r>
            <a:endParaRPr lang="es-CO" sz="900" b="1"/>
          </a:p>
        </p:txBody>
      </p:sp>
    </p:spTree>
    <p:extLst>
      <p:ext uri="{BB962C8B-B14F-4D97-AF65-F5344CB8AC3E}">
        <p14:creationId xmlns:p14="http://schemas.microsoft.com/office/powerpoint/2010/main" val="26504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66;p256">
            <a:extLst>
              <a:ext uri="{FF2B5EF4-FFF2-40B4-BE49-F238E27FC236}">
                <a16:creationId xmlns:a16="http://schemas.microsoft.com/office/drawing/2014/main" id="{6CCB0439-C17B-4D62-B339-D1FA3F71ECC9}"/>
              </a:ext>
            </a:extLst>
          </p:cNvPr>
          <p:cNvSpPr txBox="1"/>
          <p:nvPr/>
        </p:nvSpPr>
        <p:spPr>
          <a:xfrm>
            <a:off x="782017" y="625288"/>
            <a:ext cx="6824468" cy="4029961"/>
          </a:xfrm>
          <a:prstGeom prst="rect">
            <a:avLst/>
          </a:prstGeom>
          <a:noFill/>
          <a:ln>
            <a:noFill/>
          </a:ln>
        </p:spPr>
        <p:txBody>
          <a:bodyPr spcFirstLastPara="1" wrap="square" lIns="68569" tIns="34275" rIns="68569" bIns="34275" anchor="t" anchorCtr="0">
            <a:noAutofit/>
          </a:bodyPr>
          <a:lstStyle/>
          <a:p>
            <a:pPr marL="0" marR="2443" lvl="0" indent="0" algn="l" defTabSz="914112" rtl="0" eaLnBrk="1" fontAlgn="auto" latinLnBrk="0" hangingPunct="1">
              <a:lnSpc>
                <a:spcPct val="100000"/>
              </a:lnSpc>
              <a:spcBef>
                <a:spcPts val="0"/>
              </a:spcBef>
              <a:spcAft>
                <a:spcPts val="0"/>
              </a:spcAft>
              <a:buClrTx/>
              <a:buSzTx/>
              <a:buFontTx/>
              <a:buNone/>
              <a:tabLst/>
              <a:defRPr/>
            </a:pPr>
            <a:endParaRPr kumimoji="0" lang="es-CO" sz="210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a:p>
            <a:pPr marL="0" marR="2443" lvl="0" indent="0" algn="l" defTabSz="914112" rtl="0" eaLnBrk="1" fontAlgn="auto" latinLnBrk="0" hangingPunct="1">
              <a:lnSpc>
                <a:spcPct val="100000"/>
              </a:lnSpc>
              <a:spcBef>
                <a:spcPts val="0"/>
              </a:spcBef>
              <a:spcAft>
                <a:spcPts val="0"/>
              </a:spcAft>
              <a:buClrTx/>
              <a:buSzTx/>
              <a:buFontTx/>
              <a:buNone/>
              <a:tabLst/>
              <a:defRPr/>
            </a:pPr>
            <a:r>
              <a:rPr kumimoji="0" lang="es-CO" sz="2100" b="0" i="0" u="none" strike="noStrike" kern="1200" cap="none" spc="0" normalizeH="0" baseline="0" noProof="0">
                <a:ln>
                  <a:noFill/>
                </a:ln>
                <a:solidFill>
                  <a:srgbClr val="FFFFFF"/>
                </a:solidFill>
                <a:effectLst/>
                <a:uLnTx/>
                <a:uFillTx/>
                <a:latin typeface="Trebuchet MS"/>
                <a:ea typeface="Trebuchet MS"/>
                <a:cs typeface="Trebuchet MS"/>
                <a:sym typeface="Trebuchet MS"/>
              </a:rPr>
              <a:t>CONTÁCTENOS</a:t>
            </a:r>
            <a:endParaRPr kumimoji="0" sz="135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a:p>
            <a:pPr marL="147471" marR="2443" lvl="0" indent="-141671" algn="l" defTabSz="914112" rtl="0" eaLnBrk="1" fontAlgn="auto" latinLnBrk="0" hangingPunct="1">
              <a:lnSpc>
                <a:spcPct val="101200"/>
              </a:lnSpc>
              <a:spcBef>
                <a:spcPts val="0"/>
              </a:spcBef>
              <a:spcAft>
                <a:spcPts val="0"/>
              </a:spcAft>
              <a:buClrTx/>
              <a:buSzTx/>
              <a:buFontTx/>
              <a:buNone/>
              <a:tabLst/>
              <a:defRPr/>
            </a:pPr>
            <a:r>
              <a:rPr kumimoji="0" lang="it-IT" sz="1350" b="1" i="0" u="none" strike="noStrike" kern="1200" cap="none" spc="0" normalizeH="0" baseline="0" noProof="0">
                <a:ln>
                  <a:noFill/>
                </a:ln>
                <a:solidFill>
                  <a:srgbClr val="FFFFFF"/>
                </a:solidFill>
                <a:effectLst/>
                <a:uLnTx/>
                <a:uFillTx/>
                <a:latin typeface="Trebuchet MS"/>
                <a:ea typeface="Trebuchet MS"/>
                <a:cs typeface="Trebuchet MS"/>
                <a:sym typeface="Trebuchet MS"/>
              </a:rPr>
              <a:t>Carrera 16 # 97 – 46 piso 8, Bogotá D.C. Colombia  </a:t>
            </a:r>
          </a:p>
          <a:p>
            <a:pPr marL="147471" marR="2443" lvl="0" indent="-141671" algn="l" defTabSz="914112" rtl="0" eaLnBrk="1" fontAlgn="auto" latinLnBrk="0" hangingPunct="1">
              <a:lnSpc>
                <a:spcPct val="101200"/>
              </a:lnSpc>
              <a:spcBef>
                <a:spcPts val="0"/>
              </a:spcBef>
              <a:spcAft>
                <a:spcPts val="0"/>
              </a:spcAft>
              <a:buClrTx/>
              <a:buSzTx/>
              <a:buFontTx/>
              <a:buNone/>
              <a:tabLst/>
              <a:defRPr/>
            </a:pPr>
            <a:r>
              <a:rPr kumimoji="0" lang="it-IT" sz="1350" b="1" i="0" u="none" strike="noStrike" kern="1200" cap="none" spc="0" normalizeH="0" baseline="0" noProof="0">
                <a:ln>
                  <a:noFill/>
                </a:ln>
                <a:solidFill>
                  <a:srgbClr val="FFFFFF"/>
                </a:solidFill>
                <a:effectLst/>
                <a:uLnTx/>
                <a:uFillTx/>
                <a:latin typeface="Trebuchet MS"/>
                <a:ea typeface="Trebuchet MS"/>
                <a:cs typeface="Trebuchet MS"/>
                <a:sym typeface="Trebuchet MS"/>
              </a:rPr>
              <a:t>comercial@bdo.com.co  </a:t>
            </a:r>
            <a:endParaRPr kumimoji="0" lang="it-IT" sz="2100" b="0" i="0" u="none" strike="noStrike" kern="1200" cap="none" spc="0" normalizeH="0" baseline="0" noProof="0">
              <a:ln>
                <a:noFill/>
              </a:ln>
              <a:solidFill>
                <a:srgbClr val="404040"/>
              </a:solidFill>
              <a:effectLst/>
              <a:uLnTx/>
              <a:uFillTx/>
              <a:latin typeface="Trebuchet MS"/>
              <a:ea typeface="+mn-ea"/>
              <a:cs typeface="+mn-cs"/>
            </a:endParaRPr>
          </a:p>
          <a:p>
            <a:pPr marL="147471" marR="2443" lvl="0" indent="-141671" algn="l" defTabSz="914112" rtl="0" eaLnBrk="1" fontAlgn="auto" latinLnBrk="0" hangingPunct="1">
              <a:lnSpc>
                <a:spcPct val="101200"/>
              </a:lnSpc>
              <a:spcBef>
                <a:spcPts val="0"/>
              </a:spcBef>
              <a:spcAft>
                <a:spcPts val="0"/>
              </a:spcAft>
              <a:buClrTx/>
              <a:buSzTx/>
              <a:buFontTx/>
              <a:buNone/>
              <a:tabLst/>
              <a:defRPr/>
            </a:pPr>
            <a:r>
              <a:rPr kumimoji="0" lang="es-CO" sz="1350" b="1" i="0" u="none" strike="noStrike" kern="1200" cap="none" spc="0" normalizeH="0" baseline="0" noProof="0">
                <a:ln>
                  <a:noFill/>
                </a:ln>
                <a:solidFill>
                  <a:srgbClr val="FFFFFF"/>
                </a:solidFill>
                <a:effectLst/>
                <a:uLnTx/>
                <a:uFillTx/>
                <a:latin typeface="Trebuchet MS"/>
                <a:ea typeface="Trebuchet MS"/>
                <a:cs typeface="Trebuchet MS"/>
                <a:sym typeface="Trebuchet MS"/>
              </a:rPr>
              <a:t>T (57-1) 6230199  www.bdo.com.co</a:t>
            </a:r>
            <a:endParaRPr kumimoji="0" lang="es-CO" sz="1013"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a:p>
            <a:pPr marL="147471" marR="2443" lvl="0" indent="-141671" algn="l" defTabSz="914112" rtl="0" eaLnBrk="1" fontAlgn="auto" latinLnBrk="0" hangingPunct="1">
              <a:lnSpc>
                <a:spcPct val="101200"/>
              </a:lnSpc>
              <a:spcBef>
                <a:spcPts val="0"/>
              </a:spcBef>
              <a:spcAft>
                <a:spcPts val="0"/>
              </a:spcAft>
              <a:buClrTx/>
              <a:buSzTx/>
              <a:buFontTx/>
              <a:buNone/>
              <a:tabLst/>
              <a:defRPr/>
            </a:pPr>
            <a:endParaRPr kumimoji="0" lang="es-CO" sz="135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a:p>
            <a:pPr marL="147471" marR="2443" lvl="0" indent="-141671" algn="l" defTabSz="914112" rtl="0" eaLnBrk="1" fontAlgn="auto" latinLnBrk="0" hangingPunct="1">
              <a:lnSpc>
                <a:spcPct val="101200"/>
              </a:lnSpc>
              <a:spcBef>
                <a:spcPts val="0"/>
              </a:spcBef>
              <a:spcAft>
                <a:spcPts val="0"/>
              </a:spcAft>
              <a:buClrTx/>
              <a:buSzTx/>
              <a:buFontTx/>
              <a:buNone/>
              <a:tabLst/>
              <a:defRPr/>
            </a:pPr>
            <a:r>
              <a:rPr lang="es-CO" sz="1200">
                <a:solidFill>
                  <a:srgbClr val="FFFFFF"/>
                </a:solidFill>
                <a:latin typeface="Trebuchet MS"/>
                <a:ea typeface="Trebuchet MS"/>
                <a:cs typeface="Trebuchet MS"/>
                <a:sym typeface="Trebuchet MS"/>
              </a:rPr>
              <a:t>Vivian Arciniegas (Socia de impuestos) varciniegas@bdo.com.co</a:t>
            </a:r>
          </a:p>
          <a:p>
            <a:pPr marL="147471" marR="2443" lvl="0" indent="-141671" algn="l" defTabSz="914112" rtl="0" eaLnBrk="1" fontAlgn="auto" latinLnBrk="0" hangingPunct="1">
              <a:lnSpc>
                <a:spcPct val="101200"/>
              </a:lnSpc>
              <a:spcBef>
                <a:spcPts val="0"/>
              </a:spcBef>
              <a:spcAft>
                <a:spcPts val="0"/>
              </a:spcAft>
              <a:buClrTx/>
              <a:buSzTx/>
              <a:buFontTx/>
              <a:buNone/>
              <a:tabLst/>
              <a:defRPr/>
            </a:pPr>
            <a:r>
              <a:rPr kumimoji="0" lang="es-CO" sz="1200" b="0" i="0" u="none" strike="noStrike" kern="1200" cap="none" spc="0" normalizeH="0" baseline="0" noProof="0">
                <a:ln>
                  <a:noFill/>
                </a:ln>
                <a:solidFill>
                  <a:srgbClr val="FFFFFF"/>
                </a:solidFill>
                <a:effectLst/>
                <a:uLnTx/>
                <a:uFillTx/>
                <a:latin typeface="Trebuchet MS"/>
                <a:ea typeface="Trebuchet MS"/>
                <a:cs typeface="Trebuchet MS"/>
                <a:sym typeface="Trebuchet MS"/>
              </a:rPr>
              <a:t>Freddy Sánchez (Gerente Senior de impuestos) </a:t>
            </a:r>
            <a:r>
              <a:rPr kumimoji="0" lang="es-CO" sz="1200" b="0" i="0" u="none" strike="noStrike" kern="1200" cap="none" spc="0" normalizeH="0" baseline="0" noProof="0" err="1">
                <a:ln>
                  <a:noFill/>
                </a:ln>
                <a:solidFill>
                  <a:srgbClr val="FFFFFF"/>
                </a:solidFill>
                <a:effectLst/>
                <a:uLnTx/>
                <a:uFillTx/>
                <a:latin typeface="Trebuchet MS"/>
                <a:ea typeface="Trebuchet MS"/>
                <a:cs typeface="Trebuchet MS"/>
                <a:sym typeface="Trebuchet MS"/>
              </a:rPr>
              <a:t>fsanchez@bdo</a:t>
            </a:r>
            <a:r>
              <a:rPr lang="es-CO" sz="1200">
                <a:solidFill>
                  <a:srgbClr val="FFFFFF"/>
                </a:solidFill>
                <a:latin typeface="Trebuchet MS"/>
                <a:ea typeface="Trebuchet MS"/>
                <a:cs typeface="Trebuchet MS"/>
                <a:sym typeface="Trebuchet MS"/>
              </a:rPr>
              <a:t>.com.co</a:t>
            </a:r>
            <a:endParaRPr kumimoji="0" lang="es-CO" sz="1200" b="0"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a:p>
            <a:pPr marL="147471" marR="2443" lvl="0" indent="-141671" algn="l" defTabSz="914112" rtl="0" eaLnBrk="1" fontAlgn="auto" latinLnBrk="0" hangingPunct="1">
              <a:lnSpc>
                <a:spcPct val="101200"/>
              </a:lnSpc>
              <a:spcBef>
                <a:spcPts val="0"/>
              </a:spcBef>
              <a:spcAft>
                <a:spcPts val="0"/>
              </a:spcAft>
              <a:buClrTx/>
              <a:buSzTx/>
              <a:buFontTx/>
              <a:buNone/>
              <a:tabLst/>
              <a:defRPr/>
            </a:pPr>
            <a:endParaRPr kumimoji="0" lang="es-CO" sz="1350" b="0" i="0" u="none" strike="noStrike" kern="1200" cap="none" spc="0" normalizeH="0" baseline="0" noProof="0">
              <a:ln>
                <a:noFill/>
              </a:ln>
              <a:solidFill>
                <a:srgbClr val="000000"/>
              </a:solidFill>
              <a:effectLst/>
              <a:uLnTx/>
              <a:uFillTx/>
              <a:latin typeface="Trebuchet MS"/>
              <a:ea typeface="Trebuchet MS"/>
              <a:cs typeface="Trebuchet MS"/>
              <a:sym typeface="Trebuchet MS"/>
            </a:endParaRPr>
          </a:p>
          <a:p>
            <a:pPr marL="0" marR="2443" lvl="0" indent="-141671" algn="l" defTabSz="914112" rtl="0" eaLnBrk="1" fontAlgn="auto" latinLnBrk="0" hangingPunct="1">
              <a:lnSpc>
                <a:spcPct val="101200"/>
              </a:lnSpc>
              <a:spcBef>
                <a:spcPts val="0"/>
              </a:spcBef>
              <a:spcAft>
                <a:spcPts val="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rPr>
              <a:t>BDO Colombia S.A.S., una sociedad por acciones simplificada colombiana, es miembro de BDO International </a:t>
            </a:r>
            <a:r>
              <a:rPr kumimoji="0" lang="es-MX" sz="7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sym typeface="Trebuchet MS"/>
              </a:rPr>
              <a:t>Limited</a:t>
            </a: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rPr>
              <a:t>, una compañía limitada por garantía del Reino Unido, y forma parte de la red internacional BDO de empresas independientes asociadas.</a:t>
            </a:r>
          </a:p>
          <a:p>
            <a:pPr marL="0" marR="2443" lvl="0" indent="-141671" algn="l" defTabSz="914112" rtl="0" eaLnBrk="1" fontAlgn="auto" latinLnBrk="0" hangingPunct="1">
              <a:lnSpc>
                <a:spcPct val="101200"/>
              </a:lnSpc>
              <a:spcBef>
                <a:spcPts val="0"/>
              </a:spcBef>
              <a:spcAft>
                <a:spcPts val="0"/>
              </a:spcAft>
              <a:buClrTx/>
              <a:buSzTx/>
              <a:buFontTx/>
              <a:buNone/>
              <a:tabLst/>
              <a:defRPr/>
            </a:pPr>
            <a:endPar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endParaRPr>
          </a:p>
          <a:p>
            <a:pPr marL="0" marR="2443" lvl="0" indent="-141671" algn="l" defTabSz="914112" rtl="0" eaLnBrk="1" fontAlgn="auto" latinLnBrk="0" hangingPunct="1">
              <a:lnSpc>
                <a:spcPct val="101200"/>
              </a:lnSpc>
              <a:spcBef>
                <a:spcPts val="0"/>
              </a:spcBef>
              <a:spcAft>
                <a:spcPts val="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rPr>
              <a:t>BDO es el nombre comercial de la red BDO y de cada una de las empresas asociadas de BDO.</a:t>
            </a:r>
          </a:p>
          <a:p>
            <a:pPr marL="0" marR="2443" lvl="0" indent="-141671" algn="l" defTabSz="914112" rtl="0" eaLnBrk="1" fontAlgn="auto" latinLnBrk="0" hangingPunct="1">
              <a:lnSpc>
                <a:spcPct val="101200"/>
              </a:lnSpc>
              <a:spcBef>
                <a:spcPts val="0"/>
              </a:spcBef>
              <a:spcAft>
                <a:spcPts val="0"/>
              </a:spcAft>
              <a:buClrTx/>
              <a:buSzTx/>
              <a:buFontTx/>
              <a:buNone/>
              <a:tabLst/>
              <a:defRPr/>
            </a:pPr>
            <a:endPar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endParaRPr>
          </a:p>
          <a:p>
            <a:pPr marL="0" marR="2443" lvl="0" indent="-141671" algn="l" defTabSz="914112" rtl="0" eaLnBrk="1" fontAlgn="auto" latinLnBrk="0" hangingPunct="1">
              <a:lnSpc>
                <a:spcPct val="101200"/>
              </a:lnSpc>
              <a:spcBef>
                <a:spcPts val="0"/>
              </a:spcBef>
              <a:spcAft>
                <a:spcPts val="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a:rPr>
              <a:t>Copyright © diciembre 2021. BDO en Colombia. Todos los derechos reservados. Publicado en Colombia.</a:t>
            </a:r>
          </a:p>
          <a:p>
            <a:pPr marL="0" marR="2443" lvl="0" indent="-141671" algn="l" defTabSz="914112" rtl="0" eaLnBrk="1" fontAlgn="auto" latinLnBrk="0" hangingPunct="1">
              <a:lnSpc>
                <a:spcPct val="101200"/>
              </a:lnSpc>
              <a:spcBef>
                <a:spcPts val="0"/>
              </a:spcBef>
              <a:spcAft>
                <a:spcPts val="0"/>
              </a:spcAft>
              <a:buClrTx/>
              <a:buSzTx/>
              <a:buFontTx/>
              <a:buNone/>
              <a:tabLst/>
              <a:defRPr/>
            </a:pPr>
            <a:endParaRPr kumimoji="0" lang="es-CO" sz="1350" b="0" i="0" u="none" strike="noStrike" kern="1200" cap="none" spc="0" normalizeH="0" baseline="0" noProof="0">
              <a:ln>
                <a:noFill/>
              </a:ln>
              <a:solidFill>
                <a:srgbClr val="000000"/>
              </a:solidFill>
              <a:effectLst/>
              <a:uLnTx/>
              <a:uFillTx/>
              <a:latin typeface="Trebuchet MS"/>
              <a:ea typeface="+mn-ea"/>
              <a:cs typeface="+mn-cs"/>
              <a:sym typeface="Trebuchet MS"/>
            </a:endParaRPr>
          </a:p>
          <a:p>
            <a:pPr marL="0" marR="0" lvl="0" indent="0" algn="l" defTabSz="914112" rtl="0" eaLnBrk="1" fontAlgn="auto" latinLnBrk="0" hangingPunct="1">
              <a:lnSpc>
                <a:spcPct val="100000"/>
              </a:lnSpc>
              <a:spcBef>
                <a:spcPts val="0"/>
              </a:spcBef>
              <a:spcAft>
                <a:spcPts val="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Esta publicación ha sido elaborada detenidamente, sin embargo, ha sido redactada en términos generales y debe ser considerada, interpretada y asumida </a:t>
            </a:r>
          </a:p>
          <a:p>
            <a:pPr marL="0" marR="0" lvl="0" indent="0" algn="l" defTabSz="914112" rtl="0" eaLnBrk="1" fontAlgn="auto" latinLnBrk="0" hangingPunct="1">
              <a:lnSpc>
                <a:spcPct val="100000"/>
              </a:lnSpc>
              <a:spcBef>
                <a:spcPts val="0"/>
              </a:spcBef>
              <a:spcAft>
                <a:spcPts val="0"/>
              </a:spcAft>
              <a:buClrTx/>
              <a:buSzTx/>
              <a:buFontTx/>
              <a:buNone/>
              <a:tabLst/>
              <a:defRPr/>
            </a:pPr>
            <a:r>
              <a:rPr kumimoji="0" lang="es-MX" sz="7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únicamente como una referencia general. Esta publicación no puede utilizarse como base para amparar situaciones específicas y usted no debe actuar o abstenerse de actuar de conformidad con la información contenida en este documento sin obtener asesoramiento profesional específico. Póngase en contacto con BDO en Colombia para tratar estos asuntos en el marco de sus circunstancias particulares. BDO en Colombia, sus socios, empleados y agentes no aceptan ni asumen ninguna responsabilidad o deber de cuidado ante cualquier pérdida derivada de cualquier acción realizada o no por cualquier individuo al amparo de la  información contenida en esta publicación o ante cualquier decisión basada en ella.</a:t>
            </a:r>
            <a:endParaRPr kumimoji="0" lang="es-CO" sz="1350" b="1"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a:p>
            <a:pPr marL="0" marR="2749" lvl="0" indent="0" algn="l" defTabSz="914112" rtl="0" eaLnBrk="1" fontAlgn="auto" latinLnBrk="0" hangingPunct="1">
              <a:lnSpc>
                <a:spcPct val="100000"/>
              </a:lnSpc>
              <a:spcBef>
                <a:spcPts val="12"/>
              </a:spcBef>
              <a:spcAft>
                <a:spcPts val="0"/>
              </a:spcAft>
              <a:buClrTx/>
              <a:buSzTx/>
              <a:buFontTx/>
              <a:buNone/>
              <a:tabLst/>
              <a:defRPr/>
            </a:pPr>
            <a:endParaRPr kumimoji="0" sz="1350" b="1" i="0" u="none" strike="noStrike" kern="1200" cap="none" spc="0" normalizeH="0" baseline="0" noProof="0">
              <a:ln>
                <a:noFill/>
              </a:ln>
              <a:solidFill>
                <a:srgbClr val="FFFFFF"/>
              </a:solidFill>
              <a:effectLst/>
              <a:uLnTx/>
              <a:uFillTx/>
              <a:latin typeface="Trebuchet MS"/>
              <a:ea typeface="Trebuchet MS"/>
              <a:cs typeface="Trebuchet MS"/>
              <a:sym typeface="Trebuchet MS"/>
            </a:endParaRPr>
          </a:p>
        </p:txBody>
      </p:sp>
      <p:sp>
        <p:nvSpPr>
          <p:cNvPr id="2" name="Google Shape;4165;p256">
            <a:extLst>
              <a:ext uri="{FF2B5EF4-FFF2-40B4-BE49-F238E27FC236}">
                <a16:creationId xmlns:a16="http://schemas.microsoft.com/office/drawing/2014/main" id="{9DF001EC-775D-4A2E-9654-CAD5EEE7AA49}"/>
              </a:ext>
            </a:extLst>
          </p:cNvPr>
          <p:cNvSpPr/>
          <p:nvPr/>
        </p:nvSpPr>
        <p:spPr>
          <a:xfrm>
            <a:off x="869560" y="158675"/>
            <a:ext cx="3615903" cy="1107713"/>
          </a:xfrm>
          <a:prstGeom prst="rect">
            <a:avLst/>
          </a:prstGeom>
          <a:noFill/>
          <a:ln>
            <a:noFill/>
          </a:ln>
        </p:spPr>
        <p:txBody>
          <a:bodyPr spcFirstLastPara="1" wrap="square" lIns="0" tIns="0" rIns="0" bIns="0" anchor="t" anchorCtr="0">
            <a:noAutofit/>
          </a:bodyPr>
          <a:lstStyle/>
          <a:p>
            <a:pPr marL="0" marR="0" lvl="0" indent="0" algn="l" defTabSz="914112" rtl="0" eaLnBrk="1" fontAlgn="auto" latinLnBrk="0" hangingPunct="1">
              <a:lnSpc>
                <a:spcPct val="100000"/>
              </a:lnSpc>
              <a:spcBef>
                <a:spcPts val="0"/>
              </a:spcBef>
              <a:spcAft>
                <a:spcPts val="0"/>
              </a:spcAft>
              <a:buClrTx/>
              <a:buSzTx/>
              <a:buFontTx/>
              <a:buNone/>
              <a:tabLst/>
              <a:defRPr/>
            </a:pPr>
            <a:r>
              <a:rPr kumimoji="0" lang="es-CO" sz="2100" b="1" i="0" u="none" strike="noStrike" kern="1200" cap="none" spc="0" normalizeH="0" baseline="0" noProof="0">
                <a:ln>
                  <a:noFill/>
                </a:ln>
                <a:solidFill>
                  <a:srgbClr val="FFFFFF"/>
                </a:solidFill>
                <a:effectLst/>
                <a:uLnTx/>
                <a:uFillTx/>
                <a:latin typeface="Trebuchet MS"/>
                <a:ea typeface="Trebuchet MS"/>
                <a:cs typeface="Trebuchet MS"/>
                <a:sym typeface="Trebuchet MS"/>
              </a:rPr>
              <a:t>SOMOS LÍDERES EN SERVICIO EXCEPCIONAL AL CLIENTE</a:t>
            </a:r>
            <a:endParaRPr kumimoji="0" sz="2100" b="1" i="1" u="none" strike="noStrike" kern="1200" cap="none" spc="0" normalizeH="0" baseline="0" noProof="0">
              <a:ln>
                <a:noFill/>
              </a:ln>
              <a:solidFill>
                <a:srgbClr val="FFFFFF"/>
              </a:solidFill>
              <a:effectLst/>
              <a:uLnTx/>
              <a:uFillTx/>
              <a:latin typeface="Trebuchet MS"/>
              <a:ea typeface="Trebuchet MS"/>
              <a:cs typeface="Trebuchet MS"/>
              <a:sym typeface="Trebuchet MS"/>
            </a:endParaRPr>
          </a:p>
        </p:txBody>
      </p:sp>
      <p:pic>
        <p:nvPicPr>
          <p:cNvPr id="5" name="Imagen 4" descr="Imagen que contiene dibujo&#10;&#10;Descripción generada automáticamente">
            <a:extLst>
              <a:ext uri="{FF2B5EF4-FFF2-40B4-BE49-F238E27FC236}">
                <a16:creationId xmlns:a16="http://schemas.microsoft.com/office/drawing/2014/main" id="{07652561-707E-4FAE-9D2E-1578781168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303" y="4626522"/>
            <a:ext cx="223023" cy="223023"/>
          </a:xfrm>
          <a:prstGeom prst="rect">
            <a:avLst/>
          </a:prstGeom>
        </p:spPr>
      </p:pic>
      <p:pic>
        <p:nvPicPr>
          <p:cNvPr id="7" name="Imagen 6" descr="Imagen que contiene dibujo, plato&#10;&#10;Descripción generada automáticamente">
            <a:extLst>
              <a:ext uri="{FF2B5EF4-FFF2-40B4-BE49-F238E27FC236}">
                <a16:creationId xmlns:a16="http://schemas.microsoft.com/office/drawing/2014/main" id="{984BDD94-3E6B-4741-87E0-DCD65683A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8122" y="4649815"/>
            <a:ext cx="223023" cy="229888"/>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6DBB8430-A0F5-4639-9301-317DCAF88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503" y="4626522"/>
            <a:ext cx="223023" cy="223023"/>
          </a:xfrm>
          <a:prstGeom prst="rect">
            <a:avLst/>
          </a:prstGeom>
        </p:spPr>
      </p:pic>
      <p:sp>
        <p:nvSpPr>
          <p:cNvPr id="11" name="CuadroTexto 10">
            <a:extLst>
              <a:ext uri="{FF2B5EF4-FFF2-40B4-BE49-F238E27FC236}">
                <a16:creationId xmlns:a16="http://schemas.microsoft.com/office/drawing/2014/main" id="{44C907EA-4113-4D1E-B69B-E891F2A48F79}"/>
              </a:ext>
            </a:extLst>
          </p:cNvPr>
          <p:cNvSpPr txBox="1"/>
          <p:nvPr/>
        </p:nvSpPr>
        <p:spPr>
          <a:xfrm>
            <a:off x="1107326" y="4636682"/>
            <a:ext cx="1112800" cy="276999"/>
          </a:xfrm>
          <a:prstGeom prst="rect">
            <a:avLst/>
          </a:prstGeom>
          <a:noFill/>
        </p:spPr>
        <p:txBody>
          <a:bodyPr wrap="square" rtlCol="0">
            <a:spAutoFit/>
          </a:bodyPr>
          <a:lstStyle/>
          <a:p>
            <a:r>
              <a:rPr lang="es-ES" sz="1200" err="1">
                <a:solidFill>
                  <a:schemeClr val="bg1"/>
                </a:solidFill>
              </a:rPr>
              <a:t>bdocolombia</a:t>
            </a:r>
            <a:endParaRPr lang="es-CO" sz="1200">
              <a:solidFill>
                <a:schemeClr val="bg1"/>
              </a:solidFill>
            </a:endParaRPr>
          </a:p>
        </p:txBody>
      </p:sp>
      <p:sp>
        <p:nvSpPr>
          <p:cNvPr id="13" name="CuadroTexto 12">
            <a:extLst>
              <a:ext uri="{FF2B5EF4-FFF2-40B4-BE49-F238E27FC236}">
                <a16:creationId xmlns:a16="http://schemas.microsoft.com/office/drawing/2014/main" id="{82C75CBD-3D91-4A73-9E89-94DA54BBEB6C}"/>
              </a:ext>
            </a:extLst>
          </p:cNvPr>
          <p:cNvSpPr txBox="1"/>
          <p:nvPr/>
        </p:nvSpPr>
        <p:spPr>
          <a:xfrm>
            <a:off x="2484783" y="4619657"/>
            <a:ext cx="1335823" cy="276999"/>
          </a:xfrm>
          <a:prstGeom prst="rect">
            <a:avLst/>
          </a:prstGeom>
          <a:noFill/>
        </p:spPr>
        <p:txBody>
          <a:bodyPr wrap="square" rtlCol="0">
            <a:spAutoFit/>
          </a:bodyPr>
          <a:lstStyle/>
          <a:p>
            <a:r>
              <a:rPr lang="es-ES" sz="1200" err="1">
                <a:solidFill>
                  <a:schemeClr val="bg1"/>
                </a:solidFill>
              </a:rPr>
              <a:t>bdocolombia</a:t>
            </a:r>
            <a:endParaRPr lang="es-CO" sz="1200">
              <a:solidFill>
                <a:schemeClr val="bg1"/>
              </a:solidFill>
            </a:endParaRPr>
          </a:p>
        </p:txBody>
      </p:sp>
      <p:sp>
        <p:nvSpPr>
          <p:cNvPr id="15" name="CuadroTexto 14">
            <a:extLst>
              <a:ext uri="{FF2B5EF4-FFF2-40B4-BE49-F238E27FC236}">
                <a16:creationId xmlns:a16="http://schemas.microsoft.com/office/drawing/2014/main" id="{58927397-596D-4F45-8BBA-76E5146FB713}"/>
              </a:ext>
            </a:extLst>
          </p:cNvPr>
          <p:cNvSpPr txBox="1"/>
          <p:nvPr/>
        </p:nvSpPr>
        <p:spPr>
          <a:xfrm>
            <a:off x="3810446" y="4611341"/>
            <a:ext cx="1335823" cy="276999"/>
          </a:xfrm>
          <a:prstGeom prst="rect">
            <a:avLst/>
          </a:prstGeom>
          <a:noFill/>
        </p:spPr>
        <p:txBody>
          <a:bodyPr wrap="square" rtlCol="0">
            <a:spAutoFit/>
          </a:bodyPr>
          <a:lstStyle/>
          <a:p>
            <a:r>
              <a:rPr lang="es-ES" sz="1200" err="1">
                <a:solidFill>
                  <a:schemeClr val="bg1"/>
                </a:solidFill>
              </a:rPr>
              <a:t>bdocolombia</a:t>
            </a:r>
            <a:endParaRPr lang="es-CO" sz="1200">
              <a:solidFill>
                <a:schemeClr val="bg1"/>
              </a:solidFill>
            </a:endParaRPr>
          </a:p>
        </p:txBody>
      </p:sp>
    </p:spTree>
    <p:extLst>
      <p:ext uri="{BB962C8B-B14F-4D97-AF65-F5344CB8AC3E}">
        <p14:creationId xmlns:p14="http://schemas.microsoft.com/office/powerpoint/2010/main" val="2264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Teclado de computadora&#10;&#10;Descripción generada automáticamente con confianza media">
            <a:extLst>
              <a:ext uri="{FF2B5EF4-FFF2-40B4-BE49-F238E27FC236}">
                <a16:creationId xmlns:a16="http://schemas.microsoft.com/office/drawing/2014/main" id="{540FBF1F-3505-438B-8BE9-F8384C2C56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730"/>
          <a:stretch/>
        </p:blipFill>
        <p:spPr>
          <a:xfrm>
            <a:off x="0" y="0"/>
            <a:ext cx="5568371" cy="5143500"/>
          </a:xfrm>
          <a:prstGeom prst="rect">
            <a:avLst/>
          </a:prstGeom>
        </p:spPr>
      </p:pic>
      <p:sp>
        <p:nvSpPr>
          <p:cNvPr id="3" name="Rectángulo 2">
            <a:extLst>
              <a:ext uri="{FF2B5EF4-FFF2-40B4-BE49-F238E27FC236}">
                <a16:creationId xmlns:a16="http://schemas.microsoft.com/office/drawing/2014/main" id="{A22BC421-F17E-4468-A374-D4035706697F}"/>
              </a:ext>
            </a:extLst>
          </p:cNvPr>
          <p:cNvSpPr/>
          <p:nvPr/>
        </p:nvSpPr>
        <p:spPr>
          <a:xfrm>
            <a:off x="2851265" y="706582"/>
            <a:ext cx="5995192" cy="368067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itle 1">
            <a:extLst>
              <a:ext uri="{FF2B5EF4-FFF2-40B4-BE49-F238E27FC236}">
                <a16:creationId xmlns:a16="http://schemas.microsoft.com/office/drawing/2014/main" id="{2BBFAC92-F677-41E1-B811-94CF551FFCD1}"/>
              </a:ext>
            </a:extLst>
          </p:cNvPr>
          <p:cNvSpPr>
            <a:spLocks noGrp="1"/>
          </p:cNvSpPr>
          <p:nvPr>
            <p:ph type="title"/>
          </p:nvPr>
        </p:nvSpPr>
        <p:spPr>
          <a:xfrm>
            <a:off x="195000" y="506115"/>
            <a:ext cx="8512172" cy="320088"/>
          </a:xfrm>
        </p:spPr>
        <p:txBody>
          <a:bodyPr/>
          <a:lstStyle/>
          <a:p>
            <a:r>
              <a:rPr lang="nl-NL" sz="2000"/>
              <a:t>Tarifas</a:t>
            </a:r>
          </a:p>
        </p:txBody>
      </p:sp>
      <p:sp>
        <p:nvSpPr>
          <p:cNvPr id="9" name="Rectángulo: esquinas redondeadas 8">
            <a:extLst>
              <a:ext uri="{FF2B5EF4-FFF2-40B4-BE49-F238E27FC236}">
                <a16:creationId xmlns:a16="http://schemas.microsoft.com/office/drawing/2014/main" id="{2F8953FB-56DF-4980-A56C-93A637EF0904}"/>
              </a:ext>
            </a:extLst>
          </p:cNvPr>
          <p:cNvSpPr/>
          <p:nvPr/>
        </p:nvSpPr>
        <p:spPr>
          <a:xfrm>
            <a:off x="2946841" y="2668386"/>
            <a:ext cx="1494455" cy="1269138"/>
          </a:xfrm>
          <a:prstGeom prst="roundRect">
            <a:avLst>
              <a:gd name="adj" fmla="val 10000"/>
            </a:avLst>
          </a:prstGeom>
          <a:solidFill>
            <a:schemeClr val="accent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Rectángulo: esquinas redondeadas 4">
            <a:extLst>
              <a:ext uri="{FF2B5EF4-FFF2-40B4-BE49-F238E27FC236}">
                <a16:creationId xmlns:a16="http://schemas.microsoft.com/office/drawing/2014/main" id="{D7BF97B4-9809-454D-ACBA-1C578C8FDBA0}"/>
              </a:ext>
            </a:extLst>
          </p:cNvPr>
          <p:cNvSpPr txBox="1"/>
          <p:nvPr/>
        </p:nvSpPr>
        <p:spPr>
          <a:xfrm>
            <a:off x="3113610" y="2920877"/>
            <a:ext cx="1139928" cy="8276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900">
                <a:solidFill>
                  <a:schemeClr val="bg1"/>
                </a:solidFill>
              </a:rPr>
              <a:t>Implicaciones en impuesto diferido / DR 1311 permite registrar en patrimonio el impacto por cambio de tarifa</a:t>
            </a:r>
            <a:endParaRPr lang="es-CO" sz="900" kern="1200">
              <a:solidFill>
                <a:schemeClr val="bg1"/>
              </a:solidFill>
            </a:endParaRPr>
          </a:p>
        </p:txBody>
      </p:sp>
      <p:sp>
        <p:nvSpPr>
          <p:cNvPr id="15" name="Freeform 12">
            <a:extLst>
              <a:ext uri="{FF2B5EF4-FFF2-40B4-BE49-F238E27FC236}">
                <a16:creationId xmlns:a16="http://schemas.microsoft.com/office/drawing/2014/main" id="{2B75E893-8C63-475F-A85D-342BCBB6E409}"/>
              </a:ext>
            </a:extLst>
          </p:cNvPr>
          <p:cNvSpPr>
            <a:spLocks noChangeAspect="1"/>
          </p:cNvSpPr>
          <p:nvPr/>
        </p:nvSpPr>
        <p:spPr bwMode="gray">
          <a:xfrm rot="10800000">
            <a:off x="507612" y="1"/>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
        <p:nvSpPr>
          <p:cNvPr id="16" name="Elipse 15">
            <a:extLst>
              <a:ext uri="{FF2B5EF4-FFF2-40B4-BE49-F238E27FC236}">
                <a16:creationId xmlns:a16="http://schemas.microsoft.com/office/drawing/2014/main" id="{6269884A-E25B-4772-BC8E-3AFDD3C92296}"/>
              </a:ext>
            </a:extLst>
          </p:cNvPr>
          <p:cNvSpPr/>
          <p:nvPr/>
        </p:nvSpPr>
        <p:spPr>
          <a:xfrm>
            <a:off x="5042203" y="952971"/>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sp>
        <p:nvSpPr>
          <p:cNvPr id="18" name="Elipse 17">
            <a:extLst>
              <a:ext uri="{FF2B5EF4-FFF2-40B4-BE49-F238E27FC236}">
                <a16:creationId xmlns:a16="http://schemas.microsoft.com/office/drawing/2014/main" id="{A4B74B32-53B1-40C7-921D-2D92C62B4320}"/>
              </a:ext>
            </a:extLst>
          </p:cNvPr>
          <p:cNvSpPr/>
          <p:nvPr/>
        </p:nvSpPr>
        <p:spPr>
          <a:xfrm>
            <a:off x="6332783" y="922188"/>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sp>
        <p:nvSpPr>
          <p:cNvPr id="19" name="Elipse 18">
            <a:extLst>
              <a:ext uri="{FF2B5EF4-FFF2-40B4-BE49-F238E27FC236}">
                <a16:creationId xmlns:a16="http://schemas.microsoft.com/office/drawing/2014/main" id="{C75EA59E-4F90-4A46-881D-71187DABCD12}"/>
              </a:ext>
            </a:extLst>
          </p:cNvPr>
          <p:cNvSpPr/>
          <p:nvPr/>
        </p:nvSpPr>
        <p:spPr>
          <a:xfrm>
            <a:off x="7754556" y="975662"/>
            <a:ext cx="658717" cy="6449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sz="975"/>
          </a:p>
        </p:txBody>
      </p:sp>
      <p:grpSp>
        <p:nvGrpSpPr>
          <p:cNvPr id="5" name="Grupo 4">
            <a:extLst>
              <a:ext uri="{FF2B5EF4-FFF2-40B4-BE49-F238E27FC236}">
                <a16:creationId xmlns:a16="http://schemas.microsoft.com/office/drawing/2014/main" id="{3E27DC4A-9110-4BDF-A217-3A5BC9E3474E}"/>
              </a:ext>
            </a:extLst>
          </p:cNvPr>
          <p:cNvGrpSpPr/>
          <p:nvPr/>
        </p:nvGrpSpPr>
        <p:grpSpPr>
          <a:xfrm>
            <a:off x="4441296" y="970656"/>
            <a:ext cx="4265876" cy="2742174"/>
            <a:chOff x="3323442" y="867748"/>
            <a:chExt cx="5222816" cy="3082969"/>
          </a:xfrm>
        </p:grpSpPr>
        <p:graphicFrame>
          <p:nvGraphicFramePr>
            <p:cNvPr id="14" name="Diagrama 13">
              <a:extLst>
                <a:ext uri="{FF2B5EF4-FFF2-40B4-BE49-F238E27FC236}">
                  <a16:creationId xmlns:a16="http://schemas.microsoft.com/office/drawing/2014/main" id="{153501D4-3941-4FED-9E47-3687863E196C}"/>
                </a:ext>
              </a:extLst>
            </p:cNvPr>
            <p:cNvGraphicFramePr/>
            <p:nvPr>
              <p:extLst>
                <p:ext uri="{D42A27DB-BD31-4B8C-83A1-F6EECF244321}">
                  <p14:modId xmlns:p14="http://schemas.microsoft.com/office/powerpoint/2010/main" val="802534099"/>
                </p:ext>
              </p:extLst>
            </p:nvPr>
          </p:nvGraphicFramePr>
          <p:xfrm>
            <a:off x="3689285" y="1666935"/>
            <a:ext cx="4856973" cy="2283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áfico 3" descr="Tarjeta de crédito con relleno sólido">
              <a:extLst>
                <a:ext uri="{FF2B5EF4-FFF2-40B4-BE49-F238E27FC236}">
                  <a16:creationId xmlns:a16="http://schemas.microsoft.com/office/drawing/2014/main" id="{C912A3EF-E832-43B9-A826-ECB4D900AA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9027" y="900172"/>
              <a:ext cx="668733" cy="668734"/>
            </a:xfrm>
            <a:prstGeom prst="rect">
              <a:avLst/>
            </a:prstGeom>
          </p:spPr>
        </p:pic>
        <p:pic>
          <p:nvPicPr>
            <p:cNvPr id="6" name="Gráfico 5" descr="Nómina con relleno sólido">
              <a:extLst>
                <a:ext uri="{FF2B5EF4-FFF2-40B4-BE49-F238E27FC236}">
                  <a16:creationId xmlns:a16="http://schemas.microsoft.com/office/drawing/2014/main" id="{B0A35154-0E58-47E7-BC93-9AAA6E8B8F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5179" y="867748"/>
              <a:ext cx="581137" cy="581136"/>
            </a:xfrm>
            <a:prstGeom prst="rect">
              <a:avLst/>
            </a:prstGeom>
          </p:spPr>
        </p:pic>
        <p:pic>
          <p:nvPicPr>
            <p:cNvPr id="8" name="Gráfico 7" descr="Sobre de dinero con relleno sólido">
              <a:extLst>
                <a:ext uri="{FF2B5EF4-FFF2-40B4-BE49-F238E27FC236}">
                  <a16:creationId xmlns:a16="http://schemas.microsoft.com/office/drawing/2014/main" id="{5EA19E06-2FD4-49B0-BAF1-00A3504734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44049" y="908691"/>
              <a:ext cx="630855" cy="630856"/>
            </a:xfrm>
            <a:prstGeom prst="rect">
              <a:avLst/>
            </a:prstGeom>
          </p:spPr>
        </p:pic>
        <p:sp>
          <p:nvSpPr>
            <p:cNvPr id="11" name="Flecha: a la derecha 10">
              <a:extLst>
                <a:ext uri="{FF2B5EF4-FFF2-40B4-BE49-F238E27FC236}">
                  <a16:creationId xmlns:a16="http://schemas.microsoft.com/office/drawing/2014/main" id="{9BE02162-DD65-4C59-93AC-6D6480DEBDF2}"/>
                </a:ext>
              </a:extLst>
            </p:cNvPr>
            <p:cNvSpPr/>
            <p:nvPr/>
          </p:nvSpPr>
          <p:spPr>
            <a:xfrm rot="10800000">
              <a:off x="3323442" y="3605123"/>
              <a:ext cx="261892" cy="233285"/>
            </a:xfrm>
            <a:prstGeom prst="rightArrow">
              <a:avLst>
                <a:gd name="adj1" fmla="val 66700"/>
                <a:gd name="adj2" fmla="val 50000"/>
              </a:avLst>
            </a:prstGeom>
            <a:solidFill>
              <a:schemeClr val="accent2"/>
            </a:solidFill>
          </p:spPr>
          <p:style>
            <a:lnRef idx="0">
              <a:schemeClr val="lt1">
                <a:hueOff val="0"/>
                <a:satOff val="0"/>
                <a:lumOff val="0"/>
                <a:alphaOff val="0"/>
              </a:schemeClr>
            </a:lnRef>
            <a:fillRef idx="1">
              <a:scrgbClr r="0" g="0" b="0"/>
            </a:fillRef>
            <a:effectRef idx="0">
              <a:schemeClr val="accent2">
                <a:hueOff val="7065260"/>
                <a:satOff val="10435"/>
                <a:lumOff val="-9412"/>
                <a:alphaOff val="0"/>
              </a:schemeClr>
            </a:effectRef>
            <a:fontRef idx="minor">
              <a:schemeClr val="lt1"/>
            </a:fontRef>
          </p:style>
        </p:sp>
      </p:grpSp>
      <p:sp>
        <p:nvSpPr>
          <p:cNvPr id="20" name="Freeform 12">
            <a:extLst>
              <a:ext uri="{FF2B5EF4-FFF2-40B4-BE49-F238E27FC236}">
                <a16:creationId xmlns:a16="http://schemas.microsoft.com/office/drawing/2014/main" id="{902A3A98-B44B-4ABC-B4EC-1362E8777646}"/>
              </a:ext>
            </a:extLst>
          </p:cNvPr>
          <p:cNvSpPr>
            <a:spLocks noChangeAspect="1"/>
          </p:cNvSpPr>
          <p:nvPr/>
        </p:nvSpPr>
        <p:spPr bwMode="gray">
          <a:xfrm>
            <a:off x="441063" y="4687177"/>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1800"/>
          </a:p>
        </p:txBody>
      </p:sp>
    </p:spTree>
    <p:extLst>
      <p:ext uri="{BB962C8B-B14F-4D97-AF65-F5344CB8AC3E}">
        <p14:creationId xmlns:p14="http://schemas.microsoft.com/office/powerpoint/2010/main" val="29763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E5462C1-2743-41B7-86EB-065A74DDB685}"/>
              </a:ext>
            </a:extLst>
          </p:cNvPr>
          <p:cNvSpPr>
            <a:spLocks noGrp="1"/>
          </p:cNvSpPr>
          <p:nvPr>
            <p:ph type="ctrTitle"/>
          </p:nvPr>
        </p:nvSpPr>
        <p:spPr>
          <a:xfrm>
            <a:off x="323851" y="1247775"/>
            <a:ext cx="8098790" cy="344710"/>
          </a:xfrm>
        </p:spPr>
        <p:txBody>
          <a:bodyPr/>
          <a:lstStyle/>
          <a:p>
            <a:r>
              <a:rPr lang="es-CO"/>
              <a:t>Distribución de dividendos</a:t>
            </a:r>
          </a:p>
        </p:txBody>
      </p:sp>
    </p:spTree>
    <p:extLst>
      <p:ext uri="{BB962C8B-B14F-4D97-AF65-F5344CB8AC3E}">
        <p14:creationId xmlns:p14="http://schemas.microsoft.com/office/powerpoint/2010/main" val="9869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AC92-F677-41E1-B811-94CF551FFCD1}"/>
              </a:ext>
            </a:extLst>
          </p:cNvPr>
          <p:cNvSpPr>
            <a:spLocks noGrp="1"/>
          </p:cNvSpPr>
          <p:nvPr>
            <p:ph type="title"/>
          </p:nvPr>
        </p:nvSpPr>
        <p:spPr>
          <a:xfrm>
            <a:off x="195000" y="506115"/>
            <a:ext cx="8512172" cy="320088"/>
          </a:xfrm>
        </p:spPr>
        <p:txBody>
          <a:bodyPr/>
          <a:lstStyle/>
          <a:p>
            <a:r>
              <a:rPr lang="nl-NL" sz="2000"/>
              <a:t>Distribución de dividendos</a:t>
            </a:r>
            <a:br>
              <a:rPr lang="nl-NL" sz="2000"/>
            </a:br>
            <a:endParaRPr lang="nl-NL" sz="2000"/>
          </a:p>
        </p:txBody>
      </p:sp>
      <p:graphicFrame>
        <p:nvGraphicFramePr>
          <p:cNvPr id="5" name="Tabla 4">
            <a:extLst>
              <a:ext uri="{FF2B5EF4-FFF2-40B4-BE49-F238E27FC236}">
                <a16:creationId xmlns:a16="http://schemas.microsoft.com/office/drawing/2014/main" id="{9EB378C1-FDE1-4782-871B-207C8650E05C}"/>
              </a:ext>
            </a:extLst>
          </p:cNvPr>
          <p:cNvGraphicFramePr>
            <a:graphicFrameLocks noGrp="1"/>
          </p:cNvGraphicFramePr>
          <p:nvPr>
            <p:extLst>
              <p:ext uri="{D42A27DB-BD31-4B8C-83A1-F6EECF244321}">
                <p14:modId xmlns:p14="http://schemas.microsoft.com/office/powerpoint/2010/main" val="3047742389"/>
              </p:ext>
            </p:extLst>
          </p:nvPr>
        </p:nvGraphicFramePr>
        <p:xfrm>
          <a:off x="507736" y="929784"/>
          <a:ext cx="7773019" cy="1911058"/>
        </p:xfrm>
        <a:graphic>
          <a:graphicData uri="http://schemas.openxmlformats.org/drawingml/2006/table">
            <a:tbl>
              <a:tblPr/>
              <a:tblGrid>
                <a:gridCol w="1201187">
                  <a:extLst>
                    <a:ext uri="{9D8B030D-6E8A-4147-A177-3AD203B41FA5}">
                      <a16:colId xmlns:a16="http://schemas.microsoft.com/office/drawing/2014/main" val="3873435677"/>
                    </a:ext>
                  </a:extLst>
                </a:gridCol>
                <a:gridCol w="762570">
                  <a:extLst>
                    <a:ext uri="{9D8B030D-6E8A-4147-A177-3AD203B41FA5}">
                      <a16:colId xmlns:a16="http://schemas.microsoft.com/office/drawing/2014/main" val="991396664"/>
                    </a:ext>
                  </a:extLst>
                </a:gridCol>
                <a:gridCol w="1594465">
                  <a:extLst>
                    <a:ext uri="{9D8B030D-6E8A-4147-A177-3AD203B41FA5}">
                      <a16:colId xmlns:a16="http://schemas.microsoft.com/office/drawing/2014/main" val="762037380"/>
                    </a:ext>
                  </a:extLst>
                </a:gridCol>
                <a:gridCol w="1474723">
                  <a:extLst>
                    <a:ext uri="{9D8B030D-6E8A-4147-A177-3AD203B41FA5}">
                      <a16:colId xmlns:a16="http://schemas.microsoft.com/office/drawing/2014/main" val="3237177271"/>
                    </a:ext>
                  </a:extLst>
                </a:gridCol>
                <a:gridCol w="2740074">
                  <a:extLst>
                    <a:ext uri="{9D8B030D-6E8A-4147-A177-3AD203B41FA5}">
                      <a16:colId xmlns:a16="http://schemas.microsoft.com/office/drawing/2014/main" val="3276794749"/>
                    </a:ext>
                  </a:extLst>
                </a:gridCol>
              </a:tblGrid>
              <a:tr h="312520">
                <a:tc>
                  <a:txBody>
                    <a:bodyPr/>
                    <a:lstStyle/>
                    <a:p>
                      <a:pPr algn="ctr" fontAlgn="b"/>
                      <a:r>
                        <a:rPr lang="es-419" sz="900" b="1" i="0" u="none" strike="noStrike">
                          <a:solidFill>
                            <a:srgbClr val="FFFFFF"/>
                          </a:solidFill>
                          <a:effectLst/>
                          <a:latin typeface="Trebuchet MS"/>
                        </a:rPr>
                        <a:t>Año que se decretan utilidades</a:t>
                      </a:r>
                    </a:p>
                  </a:txBody>
                  <a:tcPr marL="8474" marR="8474" marT="8474" marB="0" anchor="b">
                    <a:lnL w="190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es-419" sz="900" b="1" i="0" u="none" strike="noStrike">
                          <a:solidFill>
                            <a:srgbClr val="FFFFFF"/>
                          </a:solidFill>
                          <a:effectLst/>
                          <a:latin typeface="Trebuchet MS"/>
                        </a:rPr>
                        <a:t>Norma</a:t>
                      </a:r>
                    </a:p>
                  </a:txBody>
                  <a:tcPr marL="8474" marR="8474" marT="8474"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es-419" sz="900" b="1" i="0" u="none" strike="noStrike">
                          <a:solidFill>
                            <a:srgbClr val="FFFFFF"/>
                          </a:solidFill>
                          <a:effectLst/>
                          <a:latin typeface="Trebuchet MS"/>
                        </a:rPr>
                        <a:t>Quien recibe los dividendos</a:t>
                      </a:r>
                    </a:p>
                  </a:txBody>
                  <a:tcPr marL="8474" marR="8474" marT="8474"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es-419" sz="900" b="1" i="0" u="none" strike="noStrike">
                          <a:solidFill>
                            <a:srgbClr val="FFFFFF"/>
                          </a:solidFill>
                          <a:effectLst/>
                          <a:latin typeface="Trebuchet MS"/>
                        </a:rPr>
                        <a:t>Dividendos no gravados</a:t>
                      </a:r>
                    </a:p>
                  </a:txBody>
                  <a:tcPr marL="8474" marR="8474" marT="8474"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b"/>
                      <a:r>
                        <a:rPr lang="es-419" sz="900" b="1" i="0" u="none" strike="noStrike">
                          <a:solidFill>
                            <a:srgbClr val="FFFFFF"/>
                          </a:solidFill>
                          <a:effectLst/>
                          <a:latin typeface="Trebuchet MS"/>
                        </a:rPr>
                        <a:t>Dividendos Gravados. </a:t>
                      </a:r>
                      <a:endParaRPr lang="es-419" sz="900" b="1" i="0" u="none" strike="noStrike">
                        <a:solidFill>
                          <a:srgbClr val="FFFFFF"/>
                        </a:solidFill>
                        <a:effectLst/>
                        <a:latin typeface="Trebuchet MS" panose="020B0603020202020204" pitchFamily="34" charset="0"/>
                      </a:endParaRPr>
                    </a:p>
                  </a:txBody>
                  <a:tcPr marL="8474" marR="8474" marT="8474" marB="0" anchor="b">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382366253"/>
                  </a:ext>
                </a:extLst>
              </a:tr>
              <a:tr h="194589">
                <a:tc rowSpan="4">
                  <a:txBody>
                    <a:bodyPr/>
                    <a:lstStyle/>
                    <a:p>
                      <a:pPr algn="ctr" rtl="0" fontAlgn="ctr"/>
                      <a:r>
                        <a:rPr lang="es-419" sz="900" b="0" i="0" u="none" strike="noStrike">
                          <a:solidFill>
                            <a:srgbClr val="000000"/>
                          </a:solidFill>
                          <a:effectLst/>
                          <a:latin typeface="Trebuchet MS"/>
                        </a:rPr>
                        <a:t>2020 y 2021</a:t>
                      </a:r>
                    </a:p>
                  </a:txBody>
                  <a:tcPr marL="8474" marR="8474" marT="8474"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algn="ctr" rtl="0" fontAlgn="ctr"/>
                      <a:r>
                        <a:rPr lang="es-419" sz="900" b="0" i="0" u="none" strike="noStrike">
                          <a:solidFill>
                            <a:srgbClr val="000000"/>
                          </a:solidFill>
                          <a:effectLst/>
                          <a:latin typeface="Trebuchet MS"/>
                        </a:rPr>
                        <a:t>Ley 2010 </a:t>
                      </a:r>
                      <a:endParaRPr lang="es-419" sz="900" b="0" i="0" u="none" strike="noStrike">
                        <a:solidFill>
                          <a:srgbClr val="000000"/>
                        </a:solidFill>
                        <a:effectLst/>
                        <a:latin typeface="Trebuchet MS" panose="020B0603020202020204" pitchFamily="34" charset="0"/>
                      </a:endParaRP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Persona natural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Superior a 300 UVT: 10%.</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(10%*(69% dividendos -300 UVT)) + 31% dividendos</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5111912"/>
                  </a:ext>
                </a:extLst>
              </a:tr>
              <a:tr h="160943">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natural no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rtl="0" fontAlgn="ctr"/>
                      <a:r>
                        <a:rPr lang="es-419" sz="900" b="0" i="0" u="none" strike="noStrike">
                          <a:solidFill>
                            <a:srgbClr val="000000"/>
                          </a:solidFill>
                          <a:effectLst/>
                          <a:latin typeface="Trebuchet MS"/>
                        </a:rPr>
                        <a:t>10%</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rtl="0" fontAlgn="ctr"/>
                      <a:r>
                        <a:rPr lang="es-419" sz="900" b="0" i="0" u="none" strike="noStrike">
                          <a:solidFill>
                            <a:srgbClr val="000000"/>
                          </a:solidFill>
                          <a:effectLst/>
                          <a:latin typeface="Trebuchet MS"/>
                        </a:rPr>
                        <a:t>37.9% para el 2021.</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97769913"/>
                  </a:ext>
                </a:extLst>
              </a:tr>
              <a:tr h="160943">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jurídica no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s-419"/>
                    </a:p>
                  </a:txBody>
                  <a:tcPr/>
                </a:tc>
                <a:tc vMerge="1">
                  <a:txBody>
                    <a:bodyPr/>
                    <a:lstStyle/>
                    <a:p>
                      <a:endParaRPr lang="es-419"/>
                    </a:p>
                  </a:txBody>
                  <a:tcPr/>
                </a:tc>
                <a:extLst>
                  <a:ext uri="{0D108BD9-81ED-4DB2-BD59-A6C34878D82A}">
                    <a16:rowId xmlns:a16="http://schemas.microsoft.com/office/drawing/2014/main" val="1726333678"/>
                  </a:ext>
                </a:extLst>
              </a:tr>
              <a:tr h="194589">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jurídica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INCRNGO</a:t>
                      </a:r>
                    </a:p>
                    <a:p>
                      <a:pPr algn="ctr" rtl="0" fontAlgn="ctr"/>
                      <a:r>
                        <a:rPr lang="es-419" sz="900" b="0" i="0" u="none" strike="noStrike">
                          <a:solidFill>
                            <a:srgbClr val="000000"/>
                          </a:solidFill>
                          <a:effectLst/>
                          <a:latin typeface="Trebuchet MS"/>
                        </a:rPr>
                        <a:t>Retención trasladable 7,5%</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it-IT" sz="900" b="0" i="0" u="none" strike="noStrike">
                          <a:solidFill>
                            <a:srgbClr val="000000"/>
                          </a:solidFill>
                          <a:effectLst/>
                          <a:latin typeface="Trebuchet MS"/>
                        </a:rPr>
                        <a:t>31% para </a:t>
                      </a:r>
                      <a:r>
                        <a:rPr lang="it-IT" sz="900" b="0" i="0" u="none" strike="noStrike" err="1">
                          <a:solidFill>
                            <a:srgbClr val="000000"/>
                          </a:solidFill>
                          <a:effectLst/>
                          <a:latin typeface="Trebuchet MS"/>
                        </a:rPr>
                        <a:t>el</a:t>
                      </a:r>
                      <a:r>
                        <a:rPr lang="it-IT" sz="900" b="0" i="0" u="none" strike="noStrike">
                          <a:solidFill>
                            <a:srgbClr val="000000"/>
                          </a:solidFill>
                          <a:effectLst/>
                          <a:latin typeface="Trebuchet MS"/>
                        </a:rPr>
                        <a:t> 2021</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5283561"/>
                  </a:ext>
                </a:extLst>
              </a:tr>
              <a:tr h="194589">
                <a:tc rowSpan="4">
                  <a:txBody>
                    <a:bodyPr/>
                    <a:lstStyle/>
                    <a:p>
                      <a:pPr algn="ctr" rtl="0" fontAlgn="ctr"/>
                      <a:r>
                        <a:rPr lang="es-419" sz="900" b="0" i="0" u="none" strike="noStrike">
                          <a:solidFill>
                            <a:srgbClr val="000000"/>
                          </a:solidFill>
                          <a:effectLst/>
                          <a:latin typeface="Trebuchet MS"/>
                        </a:rPr>
                        <a:t>2022 en adelante</a:t>
                      </a:r>
                    </a:p>
                  </a:txBody>
                  <a:tcPr marL="8474" marR="8474" marT="8474" marB="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algn="ctr" rtl="0" fontAlgn="ctr"/>
                      <a:r>
                        <a:rPr lang="es-419" sz="900" b="0" i="0" u="none" strike="noStrike">
                          <a:solidFill>
                            <a:srgbClr val="000000"/>
                          </a:solidFill>
                          <a:effectLst/>
                          <a:latin typeface="Trebuchet MS"/>
                        </a:rPr>
                        <a:t>Ley 2255</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Persona natural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Superior a 300 UVT: 10%.</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(10%*(65% dividendos -300 UVT)) + 35% dividendos</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25113969"/>
                  </a:ext>
                </a:extLst>
              </a:tr>
              <a:tr h="160943">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natural no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rtl="0" fontAlgn="ctr"/>
                      <a:r>
                        <a:rPr lang="es-419" sz="900" b="0" i="0" u="none" strike="noStrike">
                          <a:solidFill>
                            <a:srgbClr val="000000"/>
                          </a:solidFill>
                          <a:effectLst/>
                          <a:latin typeface="Trebuchet MS"/>
                        </a:rPr>
                        <a:t>10%</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algn="ctr" rtl="0" fontAlgn="ctr"/>
                      <a:r>
                        <a:rPr lang="es-419" sz="900" b="0" i="0" u="none" strike="noStrike">
                          <a:solidFill>
                            <a:srgbClr val="000000"/>
                          </a:solidFill>
                          <a:effectLst/>
                          <a:latin typeface="Trebuchet MS"/>
                        </a:rPr>
                        <a:t>41.5% para el 2022 en adelante.</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69684334"/>
                  </a:ext>
                </a:extLst>
              </a:tr>
              <a:tr h="160943">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jurídica no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s-419"/>
                    </a:p>
                  </a:txBody>
                  <a:tcPr/>
                </a:tc>
                <a:tc vMerge="1">
                  <a:txBody>
                    <a:bodyPr/>
                    <a:lstStyle/>
                    <a:p>
                      <a:endParaRPr lang="es-419"/>
                    </a:p>
                  </a:txBody>
                  <a:tcPr/>
                </a:tc>
                <a:extLst>
                  <a:ext uri="{0D108BD9-81ED-4DB2-BD59-A6C34878D82A}">
                    <a16:rowId xmlns:a16="http://schemas.microsoft.com/office/drawing/2014/main" val="3311082407"/>
                  </a:ext>
                </a:extLst>
              </a:tr>
              <a:tr h="194589">
                <a:tc vMerge="1">
                  <a:txBody>
                    <a:bodyPr/>
                    <a:lstStyle/>
                    <a:p>
                      <a:endParaRPr lang="es-419"/>
                    </a:p>
                  </a:txBody>
                  <a:tcPr/>
                </a:tc>
                <a:tc vMerge="1">
                  <a:txBody>
                    <a:bodyPr/>
                    <a:lstStyle/>
                    <a:p>
                      <a:endParaRPr lang="es-419"/>
                    </a:p>
                  </a:txBody>
                  <a:tcPr/>
                </a:tc>
                <a:tc>
                  <a:txBody>
                    <a:bodyPr/>
                    <a:lstStyle/>
                    <a:p>
                      <a:pPr algn="ctr" rtl="0" fontAlgn="ctr"/>
                      <a:r>
                        <a:rPr lang="es-419" sz="900" b="0" i="0" u="none" strike="noStrike">
                          <a:solidFill>
                            <a:srgbClr val="000000"/>
                          </a:solidFill>
                          <a:effectLst/>
                          <a:latin typeface="Trebuchet MS"/>
                        </a:rPr>
                        <a:t>Persona jurídica residente</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es-419" sz="900" b="0" i="0" u="none" strike="noStrike">
                          <a:solidFill>
                            <a:srgbClr val="000000"/>
                          </a:solidFill>
                          <a:effectLst/>
                          <a:latin typeface="Trebuchet MS"/>
                        </a:rPr>
                        <a:t>INCRNGO</a:t>
                      </a:r>
                    </a:p>
                    <a:p>
                      <a:pPr algn="ctr" rtl="0" fontAlgn="ctr"/>
                      <a:r>
                        <a:rPr lang="es-419" sz="900" b="0" i="0" u="none" strike="noStrike">
                          <a:solidFill>
                            <a:srgbClr val="000000"/>
                          </a:solidFill>
                          <a:effectLst/>
                          <a:latin typeface="Trebuchet MS"/>
                        </a:rPr>
                        <a:t>Retención trasladable 7,5%</a:t>
                      </a:r>
                    </a:p>
                  </a:txBody>
                  <a:tcPr marL="8474" marR="8474" marT="84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rtl="0" fontAlgn="ctr"/>
                      <a:r>
                        <a:rPr lang="it-IT" sz="900" b="0" i="0" u="none" strike="noStrike">
                          <a:solidFill>
                            <a:srgbClr val="000000"/>
                          </a:solidFill>
                          <a:effectLst/>
                          <a:latin typeface="Trebuchet MS"/>
                        </a:rPr>
                        <a:t>35% para 2022 y siguientes.</a:t>
                      </a:r>
                    </a:p>
                  </a:txBody>
                  <a:tcPr marL="8474" marR="8474" marT="8474" marB="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1997560"/>
                  </a:ext>
                </a:extLst>
              </a:tr>
            </a:tbl>
          </a:graphicData>
        </a:graphic>
      </p:graphicFrame>
      <p:graphicFrame>
        <p:nvGraphicFramePr>
          <p:cNvPr id="13" name="Tabla 12">
            <a:extLst>
              <a:ext uri="{FF2B5EF4-FFF2-40B4-BE49-F238E27FC236}">
                <a16:creationId xmlns:a16="http://schemas.microsoft.com/office/drawing/2014/main" id="{C37E86F7-323F-49FB-A9EA-BADB1823B082}"/>
              </a:ext>
            </a:extLst>
          </p:cNvPr>
          <p:cNvGraphicFramePr>
            <a:graphicFrameLocks noGrp="1"/>
          </p:cNvGraphicFramePr>
          <p:nvPr>
            <p:extLst>
              <p:ext uri="{D42A27DB-BD31-4B8C-83A1-F6EECF244321}">
                <p14:modId xmlns:p14="http://schemas.microsoft.com/office/powerpoint/2010/main" val="2991463842"/>
              </p:ext>
            </p:extLst>
          </p:nvPr>
        </p:nvGraphicFramePr>
        <p:xfrm>
          <a:off x="507736" y="2927932"/>
          <a:ext cx="6497735" cy="1421723"/>
        </p:xfrm>
        <a:graphic>
          <a:graphicData uri="http://schemas.openxmlformats.org/drawingml/2006/table">
            <a:tbl>
              <a:tblPr/>
              <a:tblGrid>
                <a:gridCol w="1771288">
                  <a:extLst>
                    <a:ext uri="{9D8B030D-6E8A-4147-A177-3AD203B41FA5}">
                      <a16:colId xmlns:a16="http://schemas.microsoft.com/office/drawing/2014/main" val="3972580254"/>
                    </a:ext>
                  </a:extLst>
                </a:gridCol>
                <a:gridCol w="1464024">
                  <a:extLst>
                    <a:ext uri="{9D8B030D-6E8A-4147-A177-3AD203B41FA5}">
                      <a16:colId xmlns:a16="http://schemas.microsoft.com/office/drawing/2014/main" val="1039003773"/>
                    </a:ext>
                  </a:extLst>
                </a:gridCol>
                <a:gridCol w="1644767">
                  <a:extLst>
                    <a:ext uri="{9D8B030D-6E8A-4147-A177-3AD203B41FA5}">
                      <a16:colId xmlns:a16="http://schemas.microsoft.com/office/drawing/2014/main" val="1752498531"/>
                    </a:ext>
                  </a:extLst>
                </a:gridCol>
                <a:gridCol w="1617656">
                  <a:extLst>
                    <a:ext uri="{9D8B030D-6E8A-4147-A177-3AD203B41FA5}">
                      <a16:colId xmlns:a16="http://schemas.microsoft.com/office/drawing/2014/main" val="487158534"/>
                    </a:ext>
                  </a:extLst>
                </a:gridCol>
              </a:tblGrid>
              <a:tr h="84618">
                <a:tc gridSpan="4">
                  <a:txBody>
                    <a:bodyPr/>
                    <a:lstStyle/>
                    <a:p>
                      <a:pPr algn="ctr" fontAlgn="ctr"/>
                      <a:r>
                        <a:rPr lang="es-419" sz="1000" b="1" i="0" u="none" strike="noStrike">
                          <a:solidFill>
                            <a:srgbClr val="000000"/>
                          </a:solidFill>
                          <a:effectLst/>
                          <a:latin typeface="+mj-lt"/>
                        </a:rPr>
                        <a:t>Ejemplo Numérico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440253054"/>
                  </a:ext>
                </a:extLst>
              </a:tr>
              <a:tr h="118099">
                <a:tc gridSpan="4">
                  <a:txBody>
                    <a:bodyPr/>
                    <a:lstStyle/>
                    <a:p>
                      <a:pPr algn="ctr" fontAlgn="ctr"/>
                      <a:r>
                        <a:rPr lang="es-419" sz="1000" b="1" i="0" u="none" strike="noStrike">
                          <a:solidFill>
                            <a:srgbClr val="000000"/>
                          </a:solidFill>
                          <a:effectLst/>
                          <a:latin typeface="+mj-lt"/>
                        </a:rPr>
                        <a:t>Suponiendo que los dividendos gravados a repartir son $500.000.000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endParaRPr lang="es-419"/>
                    </a:p>
                  </a:txBody>
                  <a:tcP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val="1327032782"/>
                  </a:ext>
                </a:extLst>
              </a:tr>
              <a:tr h="118099">
                <a:tc>
                  <a:txBody>
                    <a:bodyPr/>
                    <a:lstStyle/>
                    <a:p>
                      <a:pPr algn="ctr" fontAlgn="ctr"/>
                      <a:r>
                        <a:rPr lang="es-419" sz="1000" b="1" i="0" u="none" strike="noStrike">
                          <a:solidFill>
                            <a:schemeClr val="bg1"/>
                          </a:solidFill>
                          <a:effectLst/>
                          <a:latin typeface="+mj-lt"/>
                        </a:rPr>
                        <a:t>Sujeto</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s-419" sz="1000" b="1" i="0" u="none" strike="noStrike">
                          <a:solidFill>
                            <a:schemeClr val="bg1"/>
                          </a:solidFill>
                          <a:effectLst/>
                          <a:latin typeface="+mj-lt"/>
                        </a:rPr>
                        <a:t>Retención en la fuente en 2021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s-419" sz="1000" b="1" i="0" u="none" strike="noStrike">
                          <a:solidFill>
                            <a:schemeClr val="bg1"/>
                          </a:solidFill>
                          <a:effectLst/>
                          <a:latin typeface="+mj-lt"/>
                        </a:rPr>
                        <a:t>Retención en la fuente en 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s-419" sz="1000" b="1" i="0" u="none" strike="noStrike">
                          <a:solidFill>
                            <a:schemeClr val="bg1"/>
                          </a:solidFill>
                          <a:effectLst/>
                          <a:latin typeface="+mj-lt"/>
                        </a:rPr>
                        <a:t>Diferencia</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14633608"/>
                  </a:ext>
                </a:extLst>
              </a:tr>
              <a:tr h="229849">
                <a:tc>
                  <a:txBody>
                    <a:bodyPr/>
                    <a:lstStyle/>
                    <a:p>
                      <a:pPr algn="ctr" fontAlgn="ctr"/>
                      <a:r>
                        <a:rPr lang="es-419" sz="1000" b="0" i="0" u="none" strike="noStrike">
                          <a:solidFill>
                            <a:srgbClr val="000000"/>
                          </a:solidFill>
                          <a:effectLst/>
                          <a:latin typeface="+mj-lt"/>
                        </a:rPr>
                        <a:t>Persona natural residente</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188,410,760.00 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206,410,760.00 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18,000,000.00 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8142301"/>
                  </a:ext>
                </a:extLst>
              </a:tr>
              <a:tr h="118099">
                <a:tc>
                  <a:txBody>
                    <a:bodyPr/>
                    <a:lstStyle/>
                    <a:p>
                      <a:pPr algn="ctr" fontAlgn="ctr"/>
                      <a:r>
                        <a:rPr lang="es-419" sz="1000" b="0" i="0" u="none" strike="noStrike">
                          <a:solidFill>
                            <a:srgbClr val="000000"/>
                          </a:solidFill>
                          <a:effectLst/>
                          <a:latin typeface="+mj-lt"/>
                        </a:rPr>
                        <a:t>Persona natural no residente</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419" sz="1000" b="0" i="0" u="none" strike="noStrike">
                          <a:solidFill>
                            <a:srgbClr val="000000"/>
                          </a:solidFill>
                          <a:effectLst/>
                          <a:latin typeface="+mj-lt"/>
                        </a:rPr>
                        <a:t>189,500,000.00 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419" sz="1000" b="0" i="0" u="none" strike="noStrike">
                          <a:solidFill>
                            <a:srgbClr val="000000"/>
                          </a:solidFill>
                          <a:effectLst/>
                          <a:latin typeface="+mj-lt"/>
                        </a:rPr>
                        <a:t>207,500,000.00 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419" sz="1000" b="0" i="0" u="none" strike="noStrike">
                          <a:solidFill>
                            <a:srgbClr val="000000"/>
                          </a:solidFill>
                          <a:effectLst/>
                          <a:latin typeface="+mj-lt"/>
                        </a:rPr>
                        <a:t>18,000,000.00 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2330094"/>
                  </a:ext>
                </a:extLst>
              </a:tr>
              <a:tr h="118099">
                <a:tc>
                  <a:txBody>
                    <a:bodyPr/>
                    <a:lstStyle/>
                    <a:p>
                      <a:pPr algn="ctr" fontAlgn="ctr"/>
                      <a:r>
                        <a:rPr lang="es-419" sz="1000" b="0" i="0" u="none" strike="noStrike">
                          <a:solidFill>
                            <a:srgbClr val="000000"/>
                          </a:solidFill>
                          <a:effectLst/>
                          <a:latin typeface="+mj-lt"/>
                        </a:rPr>
                        <a:t>Persona jurídica no residente</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s-419"/>
                    </a:p>
                  </a:txBody>
                  <a:tcPr/>
                </a:tc>
                <a:tc vMerge="1">
                  <a:txBody>
                    <a:bodyPr/>
                    <a:lstStyle/>
                    <a:p>
                      <a:endParaRPr lang="es-419"/>
                    </a:p>
                  </a:txBody>
                  <a:tcPr/>
                </a:tc>
                <a:tc vMerge="1">
                  <a:txBody>
                    <a:bodyPr/>
                    <a:lstStyle/>
                    <a:p>
                      <a:endParaRPr lang="es-419"/>
                    </a:p>
                  </a:txBody>
                  <a:tcPr/>
                </a:tc>
                <a:extLst>
                  <a:ext uri="{0D108BD9-81ED-4DB2-BD59-A6C34878D82A}">
                    <a16:rowId xmlns:a16="http://schemas.microsoft.com/office/drawing/2014/main" val="2507802189"/>
                  </a:ext>
                </a:extLst>
              </a:tr>
              <a:tr h="229849">
                <a:tc>
                  <a:txBody>
                    <a:bodyPr/>
                    <a:lstStyle/>
                    <a:p>
                      <a:pPr algn="ctr" fontAlgn="ctr"/>
                      <a:r>
                        <a:rPr lang="es-419" sz="1000" b="0" i="0" u="none" strike="noStrike">
                          <a:solidFill>
                            <a:srgbClr val="000000"/>
                          </a:solidFill>
                          <a:effectLst/>
                          <a:latin typeface="+mj-lt"/>
                        </a:rPr>
                        <a:t>Persona jurídica residente</a:t>
                      </a:r>
                    </a:p>
                  </a:txBody>
                  <a:tcPr marL="9525" marR="9525" marT="9525"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180,875,000.00 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199,375,000.00 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419" sz="1000" b="0" i="0" u="none" strike="noStrike">
                          <a:solidFill>
                            <a:srgbClr val="000000"/>
                          </a:solidFill>
                          <a:effectLst/>
                          <a:latin typeface="+mj-lt"/>
                        </a:rPr>
                        <a:t>18,500,000.00 </a:t>
                      </a:r>
                    </a:p>
                  </a:txBody>
                  <a:tcPr marL="9525" marR="9525" marT="9525"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792102"/>
                  </a:ext>
                </a:extLst>
              </a:tr>
            </a:tbl>
          </a:graphicData>
        </a:graphic>
      </p:graphicFrame>
      <p:sp>
        <p:nvSpPr>
          <p:cNvPr id="16" name="Rectángulo: esquinas redondeadas 15">
            <a:extLst>
              <a:ext uri="{FF2B5EF4-FFF2-40B4-BE49-F238E27FC236}">
                <a16:creationId xmlns:a16="http://schemas.microsoft.com/office/drawing/2014/main" id="{F0EA40B7-27D1-431B-A22A-9889348AA212}"/>
              </a:ext>
            </a:extLst>
          </p:cNvPr>
          <p:cNvSpPr/>
          <p:nvPr/>
        </p:nvSpPr>
        <p:spPr>
          <a:xfrm>
            <a:off x="7087830" y="3183504"/>
            <a:ext cx="1325453" cy="779863"/>
          </a:xfrm>
          <a:prstGeom prst="roundRect">
            <a:avLst/>
          </a:prstGeom>
          <a:noFill/>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ángulo: esquinas redondeadas 8">
            <a:extLst>
              <a:ext uri="{FF2B5EF4-FFF2-40B4-BE49-F238E27FC236}">
                <a16:creationId xmlns:a16="http://schemas.microsoft.com/office/drawing/2014/main" id="{B5A3370F-68AD-466D-ABCE-15153FB6712D}"/>
              </a:ext>
            </a:extLst>
          </p:cNvPr>
          <p:cNvSpPr txBox="1"/>
          <p:nvPr/>
        </p:nvSpPr>
        <p:spPr>
          <a:xfrm>
            <a:off x="7087830" y="3183504"/>
            <a:ext cx="1305085" cy="934285"/>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711200">
              <a:lnSpc>
                <a:spcPct val="90000"/>
              </a:lnSpc>
              <a:spcBef>
                <a:spcPct val="0"/>
              </a:spcBef>
              <a:spcAft>
                <a:spcPct val="35000"/>
              </a:spcAft>
              <a:buFont typeface="+mj-lt"/>
              <a:buNone/>
            </a:pPr>
            <a:r>
              <a:rPr lang="es-CO" sz="900" kern="1200">
                <a:solidFill>
                  <a:prstClr val="black">
                    <a:hueOff val="0"/>
                    <a:satOff val="0"/>
                    <a:lumOff val="0"/>
                    <a:alphaOff val="0"/>
                  </a:prstClr>
                </a:solidFill>
                <a:latin typeface="Trebuchet MS"/>
                <a:ea typeface="+mn-ea"/>
                <a:cs typeface="+mn-cs"/>
              </a:rPr>
              <a:t>Ahorro del 4% decretando dividendos en 2021</a:t>
            </a:r>
          </a:p>
          <a:p>
            <a:pPr marL="0" lvl="0" indent="0" algn="ctr" defTabSz="711200">
              <a:lnSpc>
                <a:spcPct val="90000"/>
              </a:lnSpc>
              <a:spcBef>
                <a:spcPct val="0"/>
              </a:spcBef>
              <a:spcAft>
                <a:spcPct val="35000"/>
              </a:spcAft>
              <a:buFont typeface="+mj-lt"/>
              <a:buNone/>
            </a:pPr>
            <a:endParaRPr lang="es-CO" sz="900" kern="1200">
              <a:solidFill>
                <a:prstClr val="black">
                  <a:hueOff val="0"/>
                  <a:satOff val="0"/>
                  <a:lumOff val="0"/>
                  <a:alphaOff val="0"/>
                </a:prstClr>
              </a:solidFill>
              <a:latin typeface="Trebuchet MS"/>
              <a:ea typeface="+mn-ea"/>
              <a:cs typeface="+mn-cs"/>
            </a:endParaRPr>
          </a:p>
        </p:txBody>
      </p:sp>
    </p:spTree>
    <p:extLst>
      <p:ext uri="{BB962C8B-B14F-4D97-AF65-F5344CB8AC3E}">
        <p14:creationId xmlns:p14="http://schemas.microsoft.com/office/powerpoint/2010/main" val="14962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CD73612-AA8E-40E7-B654-B0D53E8E530B}"/>
              </a:ext>
            </a:extLst>
          </p:cNvPr>
          <p:cNvSpPr>
            <a:spLocks noGrp="1"/>
          </p:cNvSpPr>
          <p:nvPr>
            <p:ph type="ctrTitle"/>
          </p:nvPr>
        </p:nvSpPr>
        <p:spPr/>
        <p:txBody>
          <a:bodyPr/>
          <a:lstStyle/>
          <a:p>
            <a:r>
              <a:rPr lang="es-CO"/>
              <a:t>Beneficio de auditorÍa</a:t>
            </a:r>
          </a:p>
        </p:txBody>
      </p:sp>
    </p:spTree>
    <p:extLst>
      <p:ext uri="{BB962C8B-B14F-4D97-AF65-F5344CB8AC3E}">
        <p14:creationId xmlns:p14="http://schemas.microsoft.com/office/powerpoint/2010/main" val="342914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6x9 Wide Screen Template">
  <a:themeElements>
    <a:clrScheme name="Custom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02A5E2"/>
      </a:hlink>
      <a:folHlink>
        <a:srgbClr val="ED1A3B"/>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58DDEC30-E6F4-44E3-B3AF-184FA0D255A4}"/>
    </a:ext>
  </a:extLst>
</a:theme>
</file>

<file path=ppt/theme/theme10.xml><?xml version="1.0" encoding="utf-8"?>
<a:theme xmlns:a="http://schemas.openxmlformats.org/drawingml/2006/main" name="TEXT and CHART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17CB0CB9-DDB7-43FB-BA25-EAAA593FC54C}"/>
    </a:ext>
  </a:extLst>
</a:theme>
</file>

<file path=ppt/theme/theme11.xml><?xml version="1.0" encoding="utf-8"?>
<a:theme xmlns:a="http://schemas.openxmlformats.org/drawingml/2006/main" name="TEXT and SmartArt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8B3329B1-B719-44C9-B13C-C8BBAE1D895F}"/>
    </a:ext>
  </a:extLst>
</a:theme>
</file>

<file path=ppt/theme/theme12.xml><?xml version="1.0" encoding="utf-8"?>
<a:theme xmlns:a="http://schemas.openxmlformats.org/drawingml/2006/main" name="TEXT and TABLE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E20D586C-058A-422E-807C-30C70C9A630F}"/>
    </a:ext>
  </a:extLst>
</a:theme>
</file>

<file path=ppt/theme/theme13.xml><?xml version="1.0" encoding="utf-8"?>
<a:theme xmlns:a="http://schemas.openxmlformats.org/drawingml/2006/main" name="Locations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6AE5E335-F0E3-4674-9626-9DCB108912B8}"/>
    </a:ext>
  </a:extLst>
</a:theme>
</file>

<file path=ppt/theme/theme14.xml><?xml version="1.0" encoding="utf-8"?>
<a:theme xmlns:a="http://schemas.openxmlformats.org/drawingml/2006/main" name="Profiles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FA189438-C010-4E71-BBB2-B7A8E5F32CA8}"/>
    </a:ext>
  </a:extLst>
</a:theme>
</file>

<file path=ppt/theme/theme15.xml><?xml version="1.0" encoding="utf-8"?>
<a:theme xmlns:a="http://schemas.openxmlformats.org/drawingml/2006/main" name="Menu animation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CF9A4A33-E902-436A-982C-D67B785669D2}"/>
    </a:ext>
  </a:extLst>
</a:theme>
</file>

<file path=ppt/theme/theme16.xml><?xml version="1.0" encoding="utf-8"?>
<a:theme xmlns:a="http://schemas.openxmlformats.org/drawingml/2006/main" name="Video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499628B5-D31B-4CA1-BA8F-F2FDF9904D4B}"/>
    </a:ext>
  </a:extLst>
</a:theme>
</file>

<file path=ppt/theme/theme17.xml><?xml version="1.0" encoding="utf-8"?>
<a:theme xmlns:a="http://schemas.openxmlformats.org/drawingml/2006/main" name="1_COVER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5171B06D-305D-4D76-AA3B-1A425E20070A}"/>
    </a:ext>
  </a:extLst>
</a:theme>
</file>

<file path=ppt/theme/theme18.xml><?xml version="1.0" encoding="utf-8"?>
<a:theme xmlns:a="http://schemas.openxmlformats.org/drawingml/2006/main" name="2_COVER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A9E5128B-AA30-458D-9BE4-1090F5B24F82}"/>
    </a:ext>
  </a:extLst>
</a:theme>
</file>

<file path=ppt/theme/theme19.xml><?xml version="1.0" encoding="utf-8"?>
<a:theme xmlns:a="http://schemas.openxmlformats.org/drawingml/2006/main" name="Office Theme">
  <a:themeElements>
    <a:clrScheme name="BDO Presentation">
      <a:dk1>
        <a:srgbClr val="685040"/>
      </a:dk1>
      <a:lt1>
        <a:srgbClr val="FFFFFF"/>
      </a:lt1>
      <a:dk2>
        <a:srgbClr val="ED1A3B"/>
      </a:dk2>
      <a:lt2>
        <a:srgbClr val="EEE8E5"/>
      </a:lt2>
      <a:accent1>
        <a:srgbClr val="2EB0A4"/>
      </a:accent1>
      <a:accent2>
        <a:srgbClr val="62CAE3"/>
      </a:accent2>
      <a:accent3>
        <a:srgbClr val="98002E"/>
      </a:accent3>
      <a:accent4>
        <a:srgbClr val="EE9024"/>
      </a:accent4>
      <a:accent5>
        <a:srgbClr val="D1108C"/>
      </a:accent5>
      <a:accent6>
        <a:srgbClr val="FFE39C"/>
      </a:accent6>
      <a:hlink>
        <a:srgbClr val="000000"/>
      </a:hlink>
      <a:folHlink>
        <a:srgbClr val="F6A1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6x9 Wide Screen Template">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9BB8041D-BEEE-49B5-93FF-F6B060F073B9}"/>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6x9 Wide Screen Template with page number">
  <a:themeElements>
    <a:clrScheme name="Custom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02A5E2"/>
      </a:hlink>
      <a:folHlink>
        <a:srgbClr val="ED1A3B"/>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D8F0AAA4-E730-40F2-8987-72FA410279DD}"/>
    </a:ext>
  </a:extLst>
</a:theme>
</file>

<file path=ppt/theme/theme4.xml><?xml version="1.0" encoding="utf-8"?>
<a:theme xmlns:a="http://schemas.openxmlformats.org/drawingml/2006/main" name="1_1 Column_white logo ">
  <a:themeElements>
    <a:clrScheme name="Custom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02A5E2"/>
      </a:hlink>
      <a:folHlink>
        <a:srgbClr val="ED1A3B"/>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7593264F-604A-4D48-8646-12FBEC2F2B03}"/>
    </a:ext>
  </a:extLst>
</a:theme>
</file>

<file path=ppt/theme/theme5.xml><?xml version="1.0" encoding="utf-8"?>
<a:theme xmlns:a="http://schemas.openxmlformats.org/drawingml/2006/main" name="2_1 Column_white logo with page number">
  <a:themeElements>
    <a:clrScheme name="Custom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02A5E2"/>
      </a:hlink>
      <a:folHlink>
        <a:srgbClr val="ED1A3B"/>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2A5FB16B-19C6-4902-9ED4-F4D09329629C}"/>
    </a:ext>
  </a:extLst>
</a:theme>
</file>

<file path=ppt/theme/theme6.xml><?xml version="1.0" encoding="utf-8"?>
<a:theme xmlns:a="http://schemas.openxmlformats.org/drawingml/2006/main" name="COVER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A9E5128B-AA30-458D-9BE4-1090F5B24F82}"/>
    </a:ext>
  </a:extLst>
</a:theme>
</file>

<file path=ppt/theme/theme7.xml><?xml version="1.0" encoding="utf-8"?>
<a:theme xmlns:a="http://schemas.openxmlformats.org/drawingml/2006/main" name="DIVIDER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6450F8B3-3511-40A9-A13E-27341D034550}"/>
    </a:ext>
  </a:extLst>
</a:theme>
</file>

<file path=ppt/theme/theme8.xml><?xml version="1.0" encoding="utf-8"?>
<a:theme xmlns:a="http://schemas.openxmlformats.org/drawingml/2006/main" name="TEXT and IMAGE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FD507CC8-D373-4A46-8B71-B85A10DCDEAD}"/>
    </a:ext>
  </a:extLst>
</a:theme>
</file>

<file path=ppt/theme/theme9.xml><?xml version="1.0" encoding="utf-8"?>
<a:theme xmlns:a="http://schemas.openxmlformats.org/drawingml/2006/main" name="TEXT and Visual Elements layout">
  <a:themeElements>
    <a:clrScheme name="BDO original colour palette 2017">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tron de diapositivas BDO 2020 final plantilla formato.potx  -  Solo lectura" id="{C2FE22CC-7FD1-429D-A7E2-38AB28800146}" vid="{E51AD263-8DF3-44F4-9953-A529BD7D48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a6632cc6-8be2-44c4-987e-09629009d3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0407C13A1F64E74989BA6AA007F8451D" ma:contentTypeVersion="14" ma:contentTypeDescription="Crear nuevo documento." ma:contentTypeScope="" ma:versionID="e1bd5ac3182b13bc0b87f32e69cf96ab">
  <xsd:schema xmlns:xsd="http://www.w3.org/2001/XMLSchema" xmlns:xs="http://www.w3.org/2001/XMLSchema" xmlns:p="http://schemas.microsoft.com/office/2006/metadata/properties" xmlns:ns2="a6632cc6-8be2-44c4-987e-09629009d3b8" xmlns:ns3="f7d28494-fc2e-40d2-80f6-2aee49a59a41" targetNamespace="http://schemas.microsoft.com/office/2006/metadata/properties" ma:root="true" ma:fieldsID="79cee8b7e959d24cad612625324b5155" ns2:_="" ns3:_="">
    <xsd:import namespace="a6632cc6-8be2-44c4-987e-09629009d3b8"/>
    <xsd:import namespace="f7d28494-fc2e-40d2-80f6-2aee49a59a4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AutoKeyPoints" minOccurs="0"/>
                <xsd:element ref="ns2:MediaServiceKeyPoints" minOccurs="0"/>
                <xsd:element ref="ns2:MediaServiceLoca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632cc6-8be2-44c4-987e-09629009d3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Estado de aprobación" ma:internalName="Estado_x0020_de_x0020_aprobaci_x00f3_n">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d28494-fc2e-40d2-80f6-2aee49a59a41"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265CF2-3901-4E35-B586-D6B1A6E45E88}">
  <ds:schemaRefs>
    <ds:schemaRef ds:uri="a6632cc6-8be2-44c4-987e-09629009d3b8"/>
    <ds:schemaRef ds:uri="f7d28494-fc2e-40d2-80f6-2aee49a59a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5328CA0-8CD0-47E9-9311-92C217BF8B43}">
  <ds:schemaRefs>
    <ds:schemaRef ds:uri="a6632cc6-8be2-44c4-987e-09629009d3b8"/>
    <ds:schemaRef ds:uri="f7d28494-fc2e-40d2-80f6-2aee49a59a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BD2614-D3F6-449C-B8CC-3782657695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368</TotalTime>
  <Words>5181</Words>
  <Application>Microsoft Office PowerPoint</Application>
  <PresentationFormat>Presentación en pantalla (16:9)</PresentationFormat>
  <Paragraphs>544</Paragraphs>
  <Slides>52</Slides>
  <Notes>6</Notes>
  <HiddenSlides>0</HiddenSlides>
  <MMClips>0</MMClips>
  <ScaleCrop>false</ScaleCrop>
  <HeadingPairs>
    <vt:vector size="6" baseType="variant">
      <vt:variant>
        <vt:lpstr>Fuentes usadas</vt:lpstr>
      </vt:variant>
      <vt:variant>
        <vt:i4>11</vt:i4>
      </vt:variant>
      <vt:variant>
        <vt:lpstr>Tema</vt:lpstr>
      </vt:variant>
      <vt:variant>
        <vt:i4>18</vt:i4>
      </vt:variant>
      <vt:variant>
        <vt:lpstr>Títulos de diapositiva</vt:lpstr>
      </vt:variant>
      <vt:variant>
        <vt:i4>52</vt:i4>
      </vt:variant>
    </vt:vector>
  </HeadingPairs>
  <TitlesOfParts>
    <vt:vector size="81" baseType="lpstr">
      <vt:lpstr>Arial</vt:lpstr>
      <vt:lpstr>Calibri</vt:lpstr>
      <vt:lpstr>Courier New</vt:lpstr>
      <vt:lpstr>Roboto</vt:lpstr>
      <vt:lpstr>Roboto Condensed</vt:lpstr>
      <vt:lpstr>Roboto Light</vt:lpstr>
      <vt:lpstr>Segoe UI Symbol</vt:lpstr>
      <vt:lpstr>Symbol</vt:lpstr>
      <vt:lpstr>Trebuchet MS</vt:lpstr>
      <vt:lpstr>Wingdings 3</vt:lpstr>
      <vt:lpstr>Work Sans</vt:lpstr>
      <vt:lpstr>16x9 Wide Screen Template</vt:lpstr>
      <vt:lpstr>1_16x9 Wide Screen Template</vt:lpstr>
      <vt:lpstr>1_16x9 Wide Screen Template with page number</vt:lpstr>
      <vt:lpstr>1_1 Column_white logo </vt:lpstr>
      <vt:lpstr>2_1 Column_white logo with page number</vt:lpstr>
      <vt:lpstr>COVER layout</vt:lpstr>
      <vt:lpstr>DIVIDER layout</vt:lpstr>
      <vt:lpstr>TEXT and IMAGE layout</vt:lpstr>
      <vt:lpstr>TEXT and Visual Elements layout</vt:lpstr>
      <vt:lpstr>TEXT and CHART layout</vt:lpstr>
      <vt:lpstr>TEXT and SmartArt layout</vt:lpstr>
      <vt:lpstr>TEXT and TABLE layout</vt:lpstr>
      <vt:lpstr>Locations layout</vt:lpstr>
      <vt:lpstr>Profiles layout</vt:lpstr>
      <vt:lpstr>Menu animation layout</vt:lpstr>
      <vt:lpstr>Video layout</vt:lpstr>
      <vt:lpstr>1_COVER layout</vt:lpstr>
      <vt:lpstr>2_COVER layout</vt:lpstr>
      <vt:lpstr>ASPECTOS CLAVE PARA un CIERRE de año FISCAL exitoso </vt:lpstr>
      <vt:lpstr>Presentación de PowerPoint</vt:lpstr>
      <vt:lpstr>Presentación de PowerPoint</vt:lpstr>
      <vt:lpstr>Presentación de PowerPoint</vt:lpstr>
      <vt:lpstr>Tarifas impuesto sobre la renta y complementarios </vt:lpstr>
      <vt:lpstr>Tarifas</vt:lpstr>
      <vt:lpstr>Distribución de dividendos</vt:lpstr>
      <vt:lpstr>Distribución de dividendos </vt:lpstr>
      <vt:lpstr>Beneficio de auditorÍa</vt:lpstr>
      <vt:lpstr>BENEFICIO DE AUDITORÍA</vt:lpstr>
      <vt:lpstr>PÉrdidas fiscales e impuesto  diferido en épocas de covid</vt:lpstr>
      <vt:lpstr>Pérdidas fiscales e impuesto diferido</vt:lpstr>
      <vt:lpstr>Límites de la depreciación y su Suspensión</vt:lpstr>
      <vt:lpstr>LÍmite de la depreciación</vt:lpstr>
      <vt:lpstr>Suspensión de depreciación</vt:lpstr>
      <vt:lpstr>Provisión y castigo de cartera</vt:lpstr>
      <vt:lpstr>Provisión de cartera</vt:lpstr>
      <vt:lpstr>Presentación de PowerPoint</vt:lpstr>
      <vt:lpstr>LÍmite en cambios en políticas de castigos de inventarios </vt:lpstr>
      <vt:lpstr>Presentación de PowerPoint</vt:lpstr>
      <vt:lpstr>Pagos al exterior</vt:lpstr>
      <vt:lpstr>Convenios de doble imposición</vt:lpstr>
      <vt:lpstr>RETENCIÓN EN LA FUENTE POR PAGOS O ABONOS POR CONTRATOS DE ADMINISTRACIÓN O DIRECCIÓN </vt:lpstr>
      <vt:lpstr>Devengo en pasivos estimados</vt:lpstr>
      <vt:lpstr>Devengo en los pasivos estimados</vt:lpstr>
      <vt:lpstr>Regla de subcapitalización</vt:lpstr>
      <vt:lpstr>SUBCAPITALIZACIÓN:  </vt:lpstr>
      <vt:lpstr>SUBCAPITALIZACIÓN:  </vt:lpstr>
      <vt:lpstr>FACTURACIÓN</vt:lpstr>
      <vt:lpstr>Presentación de PowerPoint</vt:lpstr>
      <vt:lpstr>FACTURA ELECTRÓNICA</vt:lpstr>
      <vt:lpstr>Presentación de PowerPoint</vt:lpstr>
      <vt:lpstr>Documento soporte – No obligados a facturar</vt:lpstr>
      <vt:lpstr>Pago en efectivo </vt:lpstr>
      <vt:lpstr>Disminución contribución pensión</vt:lpstr>
      <vt:lpstr>Presentación de PowerPoint</vt:lpstr>
      <vt:lpstr>Descuento Activos fijos reales productivos</vt:lpstr>
      <vt:lpstr>AFRP</vt:lpstr>
      <vt:lpstr>Control de detalle</vt:lpstr>
      <vt:lpstr>Opciones de control de detalle</vt:lpstr>
      <vt:lpstr>IFRIC 23 – INCERTIDUMBRE FRENTE A LOS TRATAMIENTOS DEL IMPUESTO A LAS GANANCIAS </vt:lpstr>
      <vt:lpstr>Presentación de PowerPoint</vt:lpstr>
      <vt:lpstr> Asumir que se va a realizar una auditoría fiscal  </vt:lpstr>
      <vt:lpstr>Presentación de PowerPoint</vt:lpstr>
      <vt:lpstr>Los 444.444.444 Medios Magnéticos, Documentos Soporte y Facturas.</vt:lpstr>
      <vt:lpstr>Presentación de PowerPoint</vt:lpstr>
      <vt:lpstr>  ARTÍCULO 45 – Reducciones y beneficios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Nicole Andrea Yepes Peña</dc:creator>
  <cp:lastModifiedBy>Nicoll Daniela Pulido Castillo</cp:lastModifiedBy>
  <cp:revision>7</cp:revision>
  <dcterms:created xsi:type="dcterms:W3CDTF">2020-12-04T19:37:51Z</dcterms:created>
  <dcterms:modified xsi:type="dcterms:W3CDTF">2021-12-14T16:11:06Z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d980fdfb-d746-4830-8ebe-b83b27b3e099</vt:lpwstr>
  </property>
  <property fmtid="{D5CDD505-2E9C-101B-9397-08002B2CF9AE}" pid="3" name="IndustrySectors">
    <vt:lpwstr/>
  </property>
  <property fmtid="{D5CDD505-2E9C-101B-9397-08002B2CF9AE}" pid="4" name="Countries">
    <vt:lpwstr/>
  </property>
  <property fmtid="{D5CDD505-2E9C-101B-9397-08002B2CF9AE}" pid="5" name="Topic">
    <vt:lpwstr/>
  </property>
  <property fmtid="{D5CDD505-2E9C-101B-9397-08002B2CF9AE}" pid="6" name="BusinessLine">
    <vt:lpwstr>168;#Marketing|4f81377f-71b1-426f-b674-f285b691e6bf</vt:lpwstr>
  </property>
  <property fmtid="{D5CDD505-2E9C-101B-9397-08002B2CF9AE}" pid="7" name="DocumentTypes">
    <vt:lpwstr/>
  </property>
  <property fmtid="{D5CDD505-2E9C-101B-9397-08002B2CF9AE}" pid="8" name="ContentTypeId">
    <vt:lpwstr>0x0101000407C13A1F64E74989BA6AA007F8451D</vt:lpwstr>
  </property>
  <property fmtid="{D5CDD505-2E9C-101B-9397-08002B2CF9AE}" pid="9" name="MSIP_Label_0ff088d4-1c62-43b9-9bfe-4931971eafed_Enabled">
    <vt:lpwstr>true</vt:lpwstr>
  </property>
  <property fmtid="{D5CDD505-2E9C-101B-9397-08002B2CF9AE}" pid="10" name="MSIP_Label_0ff088d4-1c62-43b9-9bfe-4931971eafed_SetDate">
    <vt:lpwstr>2021-12-14T16:11:05Z</vt:lpwstr>
  </property>
  <property fmtid="{D5CDD505-2E9C-101B-9397-08002B2CF9AE}" pid="11" name="MSIP_Label_0ff088d4-1c62-43b9-9bfe-4931971eafed_Method">
    <vt:lpwstr>Privileged</vt:lpwstr>
  </property>
  <property fmtid="{D5CDD505-2E9C-101B-9397-08002B2CF9AE}" pid="12" name="MSIP_Label_0ff088d4-1c62-43b9-9bfe-4931971eafed_Name">
    <vt:lpwstr>0ff088d4-1c62-43b9-9bfe-4931971eafed</vt:lpwstr>
  </property>
  <property fmtid="{D5CDD505-2E9C-101B-9397-08002B2CF9AE}" pid="13" name="MSIP_Label_0ff088d4-1c62-43b9-9bfe-4931971eafed_SiteId">
    <vt:lpwstr>c254eece-964c-40d3-81bd-d74656c087fd</vt:lpwstr>
  </property>
  <property fmtid="{D5CDD505-2E9C-101B-9397-08002B2CF9AE}" pid="14" name="MSIP_Label_0ff088d4-1c62-43b9-9bfe-4931971eafed_ActionId">
    <vt:lpwstr>56a578e1-15c1-412f-a4dd-82637dd7829f</vt:lpwstr>
  </property>
  <property fmtid="{D5CDD505-2E9C-101B-9397-08002B2CF9AE}" pid="15" name="MSIP_Label_0ff088d4-1c62-43b9-9bfe-4931971eafed_ContentBits">
    <vt:lpwstr>2</vt:lpwstr>
  </property>
</Properties>
</file>